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FE6A0-518D-41E0-87F8-12DBCA3D9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FA3B4-4A5A-4A8A-9FC3-FBC42883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097EB-097A-46B3-826C-4622183B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EF99C-6E75-499E-801D-C3A2BEDC6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BA9C5D-7CC6-4BBD-99CF-791D104E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2EF51-91CC-4876-9060-6515BE03A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099A2-70AC-4C4C-B272-F1E066AB6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395E4-30F8-4185-A88E-6A2CCA88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E63BD-85D1-4589-B9C0-E9999A61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951EE-C84E-4FF4-BEF2-3C1CF293B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E2CC6-1159-49E4-9254-42D406CD7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6020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个案分析与实践\n## 1.外科护理个案的基本概念与重要性\n### 1.1外科护理个案的定义与分类\n### 1.2外科护理个案在护理实践中的作用\n### 1.3外科护理个案对患者康复的影响\n## 2.外科护理个案的分析方法与技巧\n### 2.1外科护理个案分析的基本步骤\n### 2.2外科护理个案分析的技巧与方法\n### 2.3外科护理个案分析的案例展示与讨论\n## 3.外科护理个案的护理干预措施\n### 3.1外科护理个案的护理诊断与计划\n### 3.2外科护理个案的护理实施与监测\n### 3.3外科护理个案的护理评价与反馈\n## 4.外科护理个案的团队协作与沟通\n### 4.1外科护理个案中团队协作的重要性\n### 4.2外科护理个案中的有效沟通技巧\n### 4.3外科护理个案中团队协作与沟通的案例分享\n## 5.外科护理个案的法律法规与伦理道德\n### 5.1外科护理个案中的法律法规遵循\n### 5.2外科护理个案中的伦理道德原则\n### 5.3外科护理个案中的法律法规与伦理道德案例分析\n## 6.外科护理个案的实践与展望\n### 6.1外科护理个案的实践经验总结\n### 6.2外科护理个案的未来发展趋势\n### 6.3提高外科护理个案实践效果的建议与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外科护理个案分析与实践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外科护理个案的基本概念与重要性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外科护理个案是指在外科治疗过程中，需要特殊护理的个体患者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感染患者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外科护理个案可以根据患者病情和治疗需求进行分类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按疾病类型分类：如胃肠外科、肝胆外科、骨科等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按治疗阶段分类：如术前、术后、康复期等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按患者年龄和性别分类：如儿童、成人、老年人等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外科护理个案的定义与分类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外科护理个案是护理实践的核心内容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实施护理干预和监测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外科护理个案有助于提高护理质量和效果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持续改进护理措施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外科护理个案在护理实践中的作用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外科护理个案直接影响患者康复进程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护理干预措施的实施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患者心理和生理状态的调整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患者生活方式和饮食习惯的改变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外科护理个案对患者生活质量的影响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康复效果的提高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减少并发症和复发风险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提高患者满意度和信任度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外科护理个案的分析方法与技巧</a:t>
            </a:r>
            <a:endParaRPr/>
          </a:p>
        </p:txBody>
      </p:sp>
      <p:sp>
        <p:nvSpPr>
          <p:cNvPr id="25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收集患者基本信息和历史资料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患者基本信息：年龄、性别、住址等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患者病史：既往病史、手术史、家族史等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患者检查结果：实验室检查、影像学检查、病理学检查等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分析患者病情和护理需求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评估患者生命体征和生理功能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识别患者潜在的健康问题和并发症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分析患者心理和社会支持需求</a:t>
                </a:r>
                <a:endParaRPr/>
              </a:p>
            </p:txBody>
          </p:sp>
          <p:pic>
            <p:nvPicPr>
              <p:cNvPr id="2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制定护理计划和干预措施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设定护理目标和预期结果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安排护理资源和人员分工</a:t>
                </a:r>
                <a:endParaRPr/>
              </a:p>
            </p:txBody>
          </p:sp>
          <p:pic>
            <p:nvPicPr>
              <p:cNvPr id="2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外科护理个案分析的基本步骤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护理诊断：确定患者健康问题及其原因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护理措施：针对护理诊断制定具体的干预方法</a:t>
                </a:r>
                <a:endParaRPr/>
              </a:p>
            </p:txBody>
          </p:sp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运用护理诊断和护理措施分类法</a:t>
                </a:r>
                <a:endParaRPr/>
              </a:p>
            </p:txBody>
          </p:sp>
        </p:grpSp>
        <p:grpSp>
          <p:nvGrpSpPr>
            <p:cNvPr id="27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分析患者病情变化和潜在风险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评估患者心理和社会支持状况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考虑患者家庭和环境因素的影响</a:t>
                </a:r>
                <a:endParaRPr/>
              </a:p>
            </p:txBody>
          </p:sp>
          <p:sp>
            <p:nvSpPr>
              <p:cNvPr id="27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结合患者病情和需求进行综合分析</a:t>
                </a:r>
                <a:endParaRPr/>
              </a:p>
            </p:txBody>
          </p:sp>
          <p:sp>
            <p:nvSpPr>
              <p:cNvPr id="27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护理病历和电子健康档案的应用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护理数据和统计分析工具的使用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护理专家和团队协作的支持</a:t>
                </a:r>
                <a:endParaRPr/>
              </a:p>
            </p:txBody>
          </p:sp>
          <p:sp>
            <p:nvSpPr>
              <p:cNvPr id="28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利用护理信息系统和技术工具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外科护理个案分析的技巧与方法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案例展示：分享典型的外科护理个案分析过程和结果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患者基本信息和历史资料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患者病情和护理需求分析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护理计划和干预措施制定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案例讨论：探讨外科护理个案分析中的问题和挑战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分析方法和技巧的应用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患者需求和预期结果的匹配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护理效果和患者满意度的评估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外科护理个案分析的案例展示与讨论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外科护理个案的护理干预措施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护理诊断：确定患者健康问题及其原因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生理功能失调：如疼痛、感染、出血等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心理和社会问题：如焦虑、抑郁、社交障碍等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护理计划：针对护理诊断制定具体的干预方法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生活方式调整：如饮食管理、运动指导等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治疗措施配合：如药物治疗、康复训练等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心理支持：如心理咨询、家庭支持等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外科护理个案的护理诊断与计划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护理实施：按照护理计划执行护理干预措施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护理操作和技术：如输液、换药、护理伤口等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患者教育和指导：如疾病知识、用药指导、康复训练等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护理监测：评估护理干预措施的效果和安全性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生命体征监测：如心率、血压、呼吸等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症状评估：如疼痛、感染、出血等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治疗效果和副作用观察：如药物治疗、手术治疗等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外科护理个案的护理实施与监测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护理评价：评估护理干预措施的效果和满意度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护理目标实现情况：如疼痛缓解、感染控制等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患者满意度和信任度：如对护理服务的评价和期望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护理反馈：根据评价结果调整护理计划和措施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护理问题和挑战识别：如并发症、复发风险等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护理改进措施制定：如护理流程优化、团队协作提升等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外科护理个案的护理评价与反馈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https://d.book118.com/947036020123006041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外科护理个案分析与实践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2024-09-14T12:50:07.947</cp:lastPrinted>
  <dcterms:created xsi:type="dcterms:W3CDTF">2024-09-14T04:50:07Z</dcterms:created>
  <dcterms:modified xsi:type="dcterms:W3CDTF">2024-09-14T04:50:09Z</dcterms:modified>
</cp:coreProperties>
</file>