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91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2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B945A-EED1-4D16-990D-2F5C81DFF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E6D23-85FB-4E2F-A354-510133E4B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BEA78-75F9-44F6-AA8D-81424655D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00894-879C-4A93-9BE7-DF56157B5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F75146-4398-483F-BAF3-2A176B41A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35F559-C20F-4A7F-920B-5A208E971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C2FBBE-0587-4E31-9B31-D58003299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0E5E35-F48D-414F-9B2E-B35AB4370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6976AD-19AE-4EDC-9EF9-7E72293C2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D5FD4-C2EA-4200-AF8C-49B133CE3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029AF-FB32-4218-8671-7FCF0F940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905" r:id="rId2"/>
    <p:sldLayoutId id="2147486906" r:id="rId3"/>
    <p:sldLayoutId id="2147486907" r:id="rId4"/>
    <p:sldLayoutId id="2147486908" r:id="rId5"/>
    <p:sldLayoutId id="2147486909" r:id="rId6"/>
    <p:sldLayoutId id="2147486910" r:id="rId7"/>
    <p:sldLayoutId id="2147486911" r:id="rId8"/>
    <p:sldLayoutId id="2147486912" r:id="rId9"/>
    <p:sldLayoutId id="2147486913" r:id="rId10"/>
    <p:sldLayoutId id="214748691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22" Type="http://schemas.openxmlformats.org/officeDocument/2006/relationships/tags" Target="../tags/tag109.xml" /><Relationship Id="rId23" Type="http://schemas.openxmlformats.org/officeDocument/2006/relationships/tags" Target="../tags/tag110.xml" /><Relationship Id="rId24" Type="http://schemas.openxmlformats.org/officeDocument/2006/relationships/tags" Target="../tags/tag111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03610202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培养孩子的逻辑思维和批判性思考能力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843771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84391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17"/>
          <p:cNvCxnSpPr/>
          <p:nvPr>
            <p:custDataLst>
              <p:tags r:id="rId5"/>
            </p:custDataLst>
          </p:nvPr>
        </p:nvCxnSpPr>
        <p:spPr>
          <a:xfrm flipH="1">
            <a:off x="577570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3655722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365569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了解逻辑思维和批判性思考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27"/>
          <p:cNvCxnSpPr/>
          <p:nvPr>
            <p:custDataLst>
              <p:tags r:id="rId8"/>
            </p:custDataLst>
          </p:nvPr>
        </p:nvCxnSpPr>
        <p:spPr>
          <a:xfrm flipH="1">
            <a:off x="3389521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6467673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6467475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家庭环境对孩子思维的影响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2"/>
          <p:cNvCxnSpPr/>
          <p:nvPr>
            <p:custDataLst>
              <p:tags r:id="rId11"/>
            </p:custDataLst>
          </p:nvPr>
        </p:nvCxnSpPr>
        <p:spPr>
          <a:xfrm flipH="1">
            <a:off x="6201472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9279625" y="2919901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9279890" y="3337560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学校教育对孩子思维的影响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38"/>
          <p:cNvCxnSpPr/>
          <p:nvPr>
            <p:custDataLst>
              <p:tags r:id="rId14"/>
            </p:custDataLst>
          </p:nvPr>
        </p:nvCxnSpPr>
        <p:spPr>
          <a:xfrm flipH="1">
            <a:off x="9013424" y="2919770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2249747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224980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培养孩子逻辑思维的方法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43"/>
          <p:cNvCxnSpPr/>
          <p:nvPr>
            <p:custDataLst>
              <p:tags r:id="rId17"/>
            </p:custDataLst>
          </p:nvPr>
        </p:nvCxnSpPr>
        <p:spPr>
          <a:xfrm flipH="1">
            <a:off x="1983546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5061698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506158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培养孩子批判性思考的方法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66"/>
          <p:cNvCxnSpPr/>
          <p:nvPr>
            <p:custDataLst>
              <p:tags r:id="rId20"/>
            </p:custDataLst>
          </p:nvPr>
        </p:nvCxnSpPr>
        <p:spPr>
          <a:xfrm flipH="1">
            <a:off x="4795497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序号"/>
          <p:cNvSpPr txBox="1"/>
          <p:nvPr>
            <p:custDataLst>
              <p:tags r:id="rId21"/>
            </p:custDataLst>
          </p:nvPr>
        </p:nvSpPr>
        <p:spPr>
          <a:xfrm>
            <a:off x="7873650" y="4959157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Seven.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22"/>
            </p:custDataLst>
          </p:nvPr>
        </p:nvSpPr>
        <p:spPr>
          <a:xfrm>
            <a:off x="7873365" y="5376545"/>
            <a:ext cx="2487295" cy="11296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实践应用和持续学习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5" name="直接连接符 71"/>
          <p:cNvCxnSpPr/>
          <p:nvPr>
            <p:custDataLst>
              <p:tags r:id="rId23"/>
            </p:custDataLst>
          </p:nvPr>
        </p:nvCxnSpPr>
        <p:spPr>
          <a:xfrm flipH="1">
            <a:off x="7607449" y="495902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了解逻辑思维和批判性思考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定义和特点</a:t>
            </a:r>
            <a:endParaRPr lang="zh-CN" altLang="en-US"/>
          </a:p>
        </p:txBody>
      </p:sp>
      <p:sp>
        <p:nvSpPr>
          <p:cNvPr id="104894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逻辑思维：通过推理、判断、分析等方法，对事物进行理解和处理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批判性思考：对信息、观点、结论等进行质疑、评估、分析和判断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特点：逻辑思维强调理性、客观、严谨，批判性思考强调独立、创新、质疑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重要性：逻辑思维和批判性思考是解决问题的重要工具，有助于提高孩子的学习能力和创新能力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培养的重要性和意义</a:t>
            </a:r>
            <a:endParaRPr lang="zh-CN" altLang="en-US"/>
          </a:p>
        </p:txBody>
      </p:sp>
      <p:sp>
        <p:nvSpPr>
          <p:cNvPr id="104900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逻辑思维：有助于孩子理解事物之间的因果关系，提高解决问题的能力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批判性思考：有助于孩子独立思考，不盲目接受信息，培养独立思考能力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培养逻辑思维和批判性思考能力：有助于孩子更好地适应未来社会，提高竞争力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培养逻辑思维和批判性思考能力：有助于孩子更好地理解世界，提高自我认知能力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07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家庭环境对孩子思维的影响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家庭氛围和教育方式</a:t>
            </a:r>
            <a:endParaRPr lang="zh-CN" altLang="en-US"/>
          </a:p>
        </p:txBody>
      </p:sp>
      <p:sp>
        <p:nvSpPr>
          <p:cNvPr id="1049110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家庭氛围：和谐、民主的家庭氛围有利于孩子思维的发展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教育方式：鼓励孩子提问、思考、探索，培养批判性思考能力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家长榜样：家长的言行举止对孩子的思维发展有重要影响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亲子沟通：良好的亲子沟通有助于孩子思维的发展和批判性思考能力的培养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家长自身的思维习惯</a:t>
            </a:r>
            <a:endParaRPr lang="zh-CN" altLang="en-US"/>
          </a:p>
        </p:txBody>
      </p:sp>
      <p:sp>
        <p:nvSpPr>
          <p:cNvPr id="104917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家长对孩子的教育方式和态度对孩子的影响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家长自身的逻辑思维和批判性思考能力对孩子的影响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家长在日常生活中的行为和语言对孩子的影响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家长自身的价值观和世界观对孩子的影响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家庭活动对孩子思维能力的启发</a:t>
            </a:r>
            <a:endParaRPr lang="zh-CN" altLang="en-US"/>
          </a:p>
        </p:txBody>
      </p:sp>
      <p:sp>
        <p:nvSpPr>
          <p:cNvPr id="10492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家庭讨论：鼓励孩子参与家庭决策，培养批判性思考能力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家庭游戏：通过游戏激发孩子的好奇心和探索欲望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家庭阅读：通过阅读培养孩子的逻辑思维和理解能力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家庭旅行：通过旅行让孩子接触不同的文化和环境，激发创新思维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学校教育对孩子思维的影响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学科教育的重要性</a:t>
            </a:r>
            <a:endParaRPr lang="zh-CN" altLang="en-US"/>
          </a:p>
        </p:txBody>
      </p:sp>
      <p:sp>
        <p:nvSpPr>
          <p:cNvPr id="104934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学科教育是培养孩子逻辑思维和批判性思考能力的重要途径。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学校教育通过系统化的学科知识和教学方法，帮助孩子建立良好的思维模式。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学科教育能够激发孩子的探索精神和创造力，培养他们独立思考和解决问题的能力。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学校教育中的学科教育应该注重启发式教学，鼓励孩子主动参与和思考，培养他们的批判性思维和创新能力。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教学方法和课堂氛围</a:t>
            </a:r>
            <a:endParaRPr lang="zh-CN" altLang="en-US"/>
          </a:p>
        </p:txBody>
      </p:sp>
      <p:sp>
        <p:nvSpPr>
          <p:cNvPr id="104940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0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教学方法：采用启发式教学，鼓励学生提问和思考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课堂氛围：营造轻松、自由的氛围，让学生敢于表达自己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教师角色：教师作为引导者，引导学生进行思考和讨论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学生参与：鼓励学生积极参与课堂活动，提高学习积极性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教师自身的思维习惯</a:t>
            </a:r>
            <a:endParaRPr lang="zh-CN" altLang="en-US"/>
          </a:p>
        </p:txBody>
      </p:sp>
      <p:sp>
        <p:nvSpPr>
          <p:cNvPr id="10494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教师自身的思维习惯会影响学生的思维习惯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教师需要具备批判性思考能力，才能更好地培养学生的批判性思考能力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教师需要具备逻辑思维能力，才能更好地培养学生的逻辑思维能力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教师需要具备创新思维，才能更好地培养学生的创新思维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https://d.book118.com/947036102020006031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1"/>
  <p:tag name="KSO_WM_UNIT_INDEX" val="1_7_1"/>
  <p:tag name="KSO_WM_UNIT_LAYERLEVEL" val="1_1_1"/>
  <p:tag name="KSO_WM_UNIT_PRESET_TEXT" val="Part Seven.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7*l_h_i*1_7_2"/>
  <p:tag name="KSO_WM_UNIT_INDEX" val="1_7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培养孩子的逻辑思维和批判性思考能力</vt:lpstr>
      <vt:lpstr>目录</vt:lpstr>
      <vt:lpstr>添加章节标题</vt:lpstr>
      <vt:lpstr>了解逻辑思维和批判性思考</vt:lpstr>
      <vt:lpstr>定义和特点</vt:lpstr>
      <vt:lpstr>培养的重要性和意义</vt:lpstr>
      <vt:lpstr>家庭环境对孩子思维的影响</vt:lpstr>
      <vt:lpstr>家庭氛围和教育方式</vt:lpstr>
      <vt:lpstr>家长自身的思维习惯</vt:lpstr>
      <vt:lpstr>家庭活动对孩子思维能力的启发</vt:lpstr>
      <vt:lpstr>学校教育对孩子思维的影响</vt:lpstr>
      <vt:lpstr>学科教育的重要性</vt:lpstr>
      <vt:lpstr>教学方法和课堂氛围</vt:lpstr>
      <vt:lpstr>教师自身的思维习惯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2024-09-03T02:50:41.830</cp:lastPrinted>
  <dcterms:created xsi:type="dcterms:W3CDTF">2024-09-02T18:50:41Z</dcterms:created>
  <dcterms:modified xsi:type="dcterms:W3CDTF">2024-09-02T18:50:44Z</dcterms:modified>
</cp:coreProperties>
</file>