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A5516-045C-4B27-AC65-18EB961EE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5769F-3D12-4C50-8392-83E445D12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E5829-4F5A-47C0-AA56-68CEABD82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E188C9-19FF-482E-952F-1D6F4CDB5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95FCC9-242C-4897-8C53-DFA5542DE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431804-3B56-4F94-9315-09A0B2F16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F283AB-2526-4ECC-958B-84BFE9327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E0FD6-5988-4D3B-82C5-FAE7EE206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B5382-55B2-466D-A747-0990D3B8D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3D9A8-5ABE-45F7-8562-9C700FA30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6D01F-DCC4-4DB8-BFCE-6E9E27A91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4002302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如何制作护理教学查房流程PPT课件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PPT课件制作技巧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如何将护理教学查房流程融入PPT课件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护理教学查房是护理专业教学中重要的实践环节，通过查房能够提高学生的临床思维和操作技能，同时也有助于教师对教学质量进行评估和改进。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介绍护理教学查房流程PPT课件的制作方法，帮助护理专业学生和教师更好地理解和掌握查房技巧，提高护理服务质量。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护理教学查房是指在临床护理工作中，通过组织学生和教师对病人进行实地观察、评估、诊断和制定护理计划的过程。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护理教学查房能够提高学生的临床思维和操作技能，增强学生的人文关怀和服务意识，同时也有助于教师对教学质量进行评估和改进，促进护理专业的发展。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护理教学查房流程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确定主题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资料收集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制作PPT框架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分配任务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选择一个具有代表性的病例，确保涵盖重要的护理知识点。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收集患者的病史、检查结果、治疗方案等资料。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确定参与人员的角色和分工，如主讲人、病例提供者、技术支持等。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设计PPT的布局、风格和配色方案，确保内容条理清晰。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开场介绍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病例展示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护理措施讲解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互动讨论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进行阶段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通过PPT展示患者的病史、检查结果和治疗方案等信息。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简要介绍查房的目的、参与人员和病例概况。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鼓励参与者提问和讨论，加深对护理知识的理解和掌握。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针对病例特点，详细讲解护理措施、操作技巧和注意事项。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对查房过程中的重点内容进行回顾和总结。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总结归纳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反馈评价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感谢致辞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收集参与者的意见和建议，以便改进和完善下一次的查房活动。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对参与者和病例提供者表示感谢，鼓励大家在今后的工作中继续交流和学习。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结束阶段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PPT课件制作技巧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精选素材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精炼文字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462" b="1246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090" r="1709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内容选择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首先确定护理教学查房流程的主题，确保内容与主题紧密相关。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选择与主题相关的图片、图表和视频等素材，增强视觉效果。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避免冗长的文字描述，尽量使用简练、专业的语言。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https://d.book118.com/947040023023006026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2024-08-31T01:25:29.896</cp:lastPrinted>
  <dcterms:created xsi:type="dcterms:W3CDTF">2024-08-30T17:25:29Z</dcterms:created>
  <dcterms:modified xsi:type="dcterms:W3CDTF">2024-08-30T17:25:31Z</dcterms:modified>
</cp:coreProperties>
</file>