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987E4E-2A9B-43FA-AC10-5B7BB64387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CD6A25-9B10-4819-BC29-231CD79586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4BE84F-DB7D-4BE3-A7A4-695323B03B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74FE71-FC8D-4970-A207-6662FDD02A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0820F37-B4D7-4505-9491-600D0DCEDF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5989D8C-8B70-491D-815C-D8C3A8B235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94C5505-9CD7-4803-BFCF-9A65DF1F6D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E1639D-BD38-401B-89D1-212349E550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339D3D-0196-47C0-AE19-C9156CD575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27D9D3-D267-466D-9567-A9F5A6FA31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D32BD4-74DC-4C63-A404-682536CD98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7041131155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设备故障分析与检修技巧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设备故障概述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设备故障检测与诊断方法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设备检修策略与计划制定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设备检修实施与技巧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设备故障案例分析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设备维护与保养建议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设备故障概述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突发性故障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突然发生，无明显征兆，如电气短路、机械断裂等。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间歇性故障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时好时坏，不规律出现，如接触不良、软件bug等。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渐发性故障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逐渐发展，性能逐渐下降，如磨损、老化等。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设备故障是指设备在运行过程中出现的任何异常或失效，导致设备不能正常工作或性能下降。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设备故障定义与分类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125" r="8125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磨损、疲劳、变形等导致机械部件失效。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机械原因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绝缘损坏、接触不良、参数漂移等导致电气系统异常。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电气原因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泄漏、堵塞、压力异常等导致液压气动系统失效。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液压气动原因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操作不当、维护不及时、设计缺陷等导致设备故障。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人为原因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设备故障原因分析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1997" r="2199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生产停顿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质量下降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安全隐患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维修成本增加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设备故障危害及影响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设备故障可能导致生产线停顿，影响生产计划和交货期。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某些设备故障可能引发安全事故，威胁人员和设备安全。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设备性能下降可能导致产品质量不稳定或不合格品增加。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频繁的故障和维修可能增加维修成本和停机时间。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设备故障检测与诊断方法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通过肉眼直接观察设备外观、颜色、形状等变化，判断是否存在故障。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观察法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听诊法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7875" r="7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触摸法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92" r="16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借助听诊器等工具听取设备内部的声音，根据声音特征判断故障部位和性质。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用手触摸设备表面，感受温度、振动等异常，辅助判断故障。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感官检测法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使用万用表、示波器等电气测量仪器，对设备的电压、电流、电阻等参数进行测量，分析故障原因。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6542" b="16542"/>
          <a:stretch>
            <a:fillRect/>
          </a:stretch>
        </p:blipFill>
        <p:spPr>
          <a:xfrm>
            <a:off x="1602827" y="1536628"/>
            <a:ext cx="1898907" cy="1898908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5375" r="15375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电气检测法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运用振动分析仪、转速表等机械测量仪器，检测设备的振动、转速等机械性能，诊断故障。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机械检测法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采用红外测温仪、热像仪等热学测量仪器，观测设备的温度变化，判断故障部位。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热学检测法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仪器检测法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基于专家经验和知识库，通过推理机对设备故障进行智能分析和诊断。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专家系统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利用神经网络的自学习、自适应能力，对设备故障进行模式识别和分类。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神经网络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运用大数据、云计算等技术，对设备运行数据进行实时监测和分析，实现故障预警和预测性维护。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智能诊断技术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设备检修策略与计划制定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更换易损件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根据设备的使用情况和经验，提前更换可能损坏的部件，以避免因部件损坏而导致的设备故障。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按照预定的时间间隔对设备进行全面的检查，以发现和预防潜在故障。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预防性维护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在设备正常运行时，进行必要的维护操作，如清洗、润滑、紧固等，以延长设备使用寿命。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预防性检修策略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状态监测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实时监测设备的运行状态，如振动、温度、压力等参数，以及油液分析等，以评估设备的健康状况。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故障诊断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利用先进的故障诊断技术，对设备异常状态进行分析和判断，确定故障的性质和原因。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预测维护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基于设备的状态监测和故障诊断结果，预测设备的维护需求和剩余寿命，制定相应的维护计划。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预测性检修策略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临时措施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采取必要的临时措施，如启用备用设备、调整生产流程等，以最大限度地减少故障对生产的影响。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事后分析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对故障发生的原因进行深入分析，总结经验教训，完善设备的维护和管理措施。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故障应对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在设备发生故障时，迅速启动应急响应机制，组织专业人员进行现场排查和抢修。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应急性检修策略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6230" r="2623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对设备的性能、使用状况、维护历史等进行全面评估，确定设备的检修需求和优先级。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设备评估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根据设备评估结果和企业的生产计划，制定合理的设备检修计划，明确检修的时间、内容、人员等要素。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计划制定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提前准备好所需的备品备件、工具、设备等资源，确保检修工作的顺利进行。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资源准备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按照检修计划进行实施，并对检修过程进行实时监控和调整，确保检修质量和进度符合预期要求。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计划实施与监控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检修计划制定流程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https://d.book118.com/947041131155006040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2024-09-13T10:27:19.998</cp:lastPrinted>
  <dcterms:created xsi:type="dcterms:W3CDTF">2024-09-13T02:27:20Z</dcterms:created>
  <dcterms:modified xsi:type="dcterms:W3CDTF">2024-09-13T02:27:22Z</dcterms:modified>
</cp:coreProperties>
</file>