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DWADI+MS-UIGothic"/>
      <p:regular r:id="rId15"/>
    </p:embeddedFont>
    <p:embeddedFont>
      <p:font typeface="CQUVWG+UCATNQ+ArialMT"/>
      <p:regular r:id="rId16"/>
    </p:embeddedFont>
    <p:embeddedFont>
      <p:font typeface="LUQMLW+FVFVLO+MicrosoftYaHei-Bold"/>
      <p:regular r:id="rId17"/>
    </p:embeddedFont>
    <p:embeddedFont>
      <p:font typeface="MPRGDE+NEJDN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0E3BB-932D-4F64-9D2B-CB3F5D46E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C704-1B13-4199-AC0D-D3BAEE0AD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88AEE-DFA7-4442-ACDE-52CA9805A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1A9D9-0800-4C8F-9727-5BA44A98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D87D4-F5AF-4710-9FC3-C927D9D2E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3856C-7335-4F94-80F5-A04C29D87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7DC0B-2CA5-48CF-BAFC-B22F89416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1013F-705F-46CD-99B1-CA4AD795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C5909-99F1-46B0-99DD-BE118EAE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D1803-DF6E-4E8B-930E-B1773BAF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5697-060C-417E-8130-946C07A1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2132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QDWADI+MS-UIGothic"/>
                <a:cs typeface="QDWADI+MS-UIGothic"/>
              </a:rPr>
              <a:t>人口容量与人口合理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8515" y="3400726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QDWADI+MS-UIGothic"/>
                <a:cs typeface="QDWADI+MS-UIGothic"/>
              </a:rPr>
              <a:t>容量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资</a:t>
            </a:r>
            <a:r>
              <a:rPr sz="3800" spc="23">
                <a:solidFill>
                  <a:srgbClr val="020000"/>
                </a:solidFill>
                <a:latin typeface="QDWADI+MS-UIGothic"/>
                <a:cs typeface="QDWADI+MS-UIGothic"/>
              </a:rPr>
              <a:t>料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QDWADI+MS-UIGothic"/>
                <a:cs typeface="QDWAD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QDWADI+MS-UIGothic"/>
                <a:cs typeface="QDWADI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3187687" cy="653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人口容量的定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与特性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4962194" cy="28730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人口合理容量的概念与意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人口容量与人口合理容量的比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人口容量与人口合理容量的研究方法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人口容量与人口合理容量的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000000"/>
                </a:solidFill>
                <a:latin typeface="QDWADI+MS-UIGothic"/>
                <a:cs typeface="QDWADI+MS-UIGothic"/>
              </a:rPr>
              <a:t>践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0000"/>
                </a:solidFill>
                <a:latin typeface="QDWADI+MS-UIGothic"/>
                <a:cs typeface="QDWADI+MS-UIGothic"/>
              </a:rPr>
              <a:t>用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CQUVWG+UCATNQ+ArialMT"/>
                <a:cs typeface="CQUVWG+UCATNQ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QDWADI+MS-UIGothic"/>
                <a:cs typeface="QDWADI+MS-UIGothic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QDWADI+MS-UIGothic"/>
                <a:cs typeface="QDWADI+MS-UIGothic"/>
              </a:rPr>
              <a:t>人口容量的定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3450">
                <a:solidFill>
                  <a:srgbClr val="000000"/>
                </a:solidFill>
                <a:latin typeface="QDWADI+MS-UIGothic"/>
                <a:cs typeface="QDWADI+MS-UIGothic"/>
              </a:rPr>
              <a:t>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人口容量的特性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动态</a:t>
            </a:r>
            <a:r>
              <a:rPr sz="2000">
                <a:solidFill>
                  <a:srgbClr val="FFFDFD"/>
                </a:solidFill>
                <a:latin typeface="QDWADI+MS-UIGothic"/>
                <a:cs typeface="QDWADI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DWADI+MS-UIGothic"/>
                <a:cs typeface="QDWADI+MS-UIGothic"/>
              </a:rPr>
              <a:t>可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QDWADI+MS-UIGothic"/>
                <a:cs typeface="QDWADI+MS-UIGothic"/>
              </a:rPr>
              <a:t>控性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人口容量是一个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的概念，随着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源、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境、科技和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展等因素的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化而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人口容量具有可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控性，可以通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策、技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和管理手段来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人口数量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和分布。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DWADI+MS-UIGothic"/>
                <a:cs typeface="QDWADI+MS-UIGothic"/>
              </a:rPr>
              <a:t>相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对稳</a:t>
            </a:r>
            <a:r>
              <a:rPr sz="2000" spc="23">
                <a:solidFill>
                  <a:srgbClr val="FFFDFD"/>
                </a:solidFill>
                <a:latin typeface="QDWADI+MS-UIGothic"/>
                <a:cs typeface="QDWADI+MS-UIGothic"/>
              </a:rPr>
              <a:t>定性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尽管人口容量具有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性，但在一定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期内，它仍保持相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对稳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定性，成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制定人口政策和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DWADI+MS-UIGothic"/>
                <a:cs typeface="QDWADI+MS-UIGothic"/>
              </a:rPr>
              <a:t>划的重要依据。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人口容量与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境承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载</a:t>
            </a: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力的关系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1054" y="2971538"/>
            <a:ext cx="230028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力：指在一定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9165" y="2971538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内，合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理的人口容量有助于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、社会和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境的可持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6615" y="314298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人口容量与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91054" y="331443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期内，某一区域的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能承受的人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和影响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的极限。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36615" y="348588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切相关，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力是确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36615" y="382878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定人口容量的重要依据。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6046470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QDWADI+MS-UIGothic"/>
                <a:cs typeface="QDWADI+MS-UIGothic"/>
              </a:rPr>
              <a:t>人口合理容量的概念与意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人口合理容量的概念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人口合理容量是指在某一地区，在一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期内，按照一定的生活水平和自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源状况，能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够维</a:t>
            </a: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持社会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可持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QDWADI+MS-UIGothic"/>
                <a:cs typeface="QDWADI+MS-UIGothic"/>
              </a:rPr>
              <a:t>展的适宜人口数量。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人口合理容量是一个相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的概念，受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到多种因素的影响，如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源、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境、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科技、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QDWADI+MS-UIGothic"/>
                <a:cs typeface="QDWADI+MS-UIGothic"/>
              </a:rPr>
              <a:t>、文化等。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人口合理容量的意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QDWADI+MS-UIGothic"/>
                <a:cs typeface="QDWADI+MS-UIGothic"/>
              </a:rPr>
              <a:t>有助于</a:t>
            </a:r>
            <a:r>
              <a:rPr sz="2300" spc="23">
                <a:solidFill>
                  <a:srgbClr val="262626"/>
                </a:solidFill>
                <a:latin typeface="SimSun"/>
                <a:cs typeface="SimSun"/>
              </a:rPr>
              <a:t>实现</a:t>
            </a:r>
            <a:r>
              <a:rPr sz="2300" spc="25">
                <a:solidFill>
                  <a:srgbClr val="262626"/>
                </a:solidFill>
                <a:latin typeface="QDWADI+MS-UIGothic"/>
                <a:cs typeface="QDWADI+MS-UIGothic"/>
              </a:rPr>
              <a:t>可持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262626"/>
                </a:solidFill>
                <a:latin typeface="QDWADI+MS-UIGothic"/>
                <a:cs typeface="QDWADI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UQMLW+FVFVLO+MicrosoftYaHei-Bold"/>
                <a:cs typeface="LUQMLW+FVFVLO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人口合理容量是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展的重要指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之一，通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控制人口数量，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6229" y="225906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可以减少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度开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力，保障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社会的可持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6229" y="260196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16083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QDWADI+MS-UIGothic"/>
                <a:cs typeface="QDWADI+MS-UIGothic"/>
              </a:rPr>
              <a:t>有助于提高人民生活水平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UQMLW+FVFVLO+MicrosoftYaHei-Bold"/>
                <a:cs typeface="LUQMLW+FVFVLO+MicrosoftYaHei-Bold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56175" y="365479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在一定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源条件下，人口数量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多会降低人均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源占有量和生活水平，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而人口合理容量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人民的基本生活需求得到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足，提高人民的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489946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QDWADI+MS-UIGothic"/>
                <a:cs typeface="QDWADI+MS-UIGothic"/>
              </a:rPr>
              <a:t>有助于促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262626"/>
                </a:solidFill>
                <a:latin typeface="QDWADI+MS-UIGothic"/>
                <a:cs typeface="QDWADI+MS-UIGothic"/>
              </a:rPr>
              <a:t>社会和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谐发</a:t>
            </a:r>
            <a:r>
              <a:rPr sz="2300">
                <a:solidFill>
                  <a:srgbClr val="262626"/>
                </a:solidFill>
                <a:latin typeface="QDWADI+MS-UIGothic"/>
                <a:cs typeface="QDWADI+MS-UIGothic"/>
              </a:rPr>
              <a:t>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UQMLW+FVFVLO+MicrosoftYaHei-Bold"/>
                <a:cs typeface="LUQMLW+FVFVLO+MicrosoftYaHei-Bold"/>
              </a:rPr>
              <a:t>03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555490" y="5394063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人口合理容量有助于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解人口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力，减少社会矛盾和冲突，促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社会和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谐发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QDWADI+MS-UIGothic"/>
                <a:cs typeface="QDWADI+MS-UIGothic"/>
              </a:rPr>
              <a:t>人口合理容量的影响因素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59594" y="14654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QDWADI+MS-UIGothic"/>
                <a:cs typeface="QDWADI+MS-UIGothic"/>
              </a:rPr>
              <a:t>科技水平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36420" y="1533430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QDWADI+MS-UIGothic"/>
                <a:cs typeface="QDWADI+MS-UIGothic"/>
              </a:rPr>
              <a:t>自然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262626"/>
                </a:solidFill>
                <a:latin typeface="QDWADI+MS-UIGothic"/>
                <a:cs typeface="QDWADI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0444" y="2126353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科技水平的提高可以提高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利用效率和生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效率，从而在一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定程度上增加人口容量。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7269" y="219429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源是影响人口合理容量的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重要因素，包括土地、水、森林、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矿产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源的数量和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59594" y="391467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262626"/>
                </a:solidFill>
                <a:latin typeface="QDWADI+MS-UIGothic"/>
                <a:cs typeface="QDWADI+MS-UIGothic"/>
              </a:rPr>
              <a:t>水平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36420" y="398262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QDWADI+MS-UIGothic"/>
                <a:cs typeface="QDWADI+MS-UIGothic"/>
              </a:rPr>
              <a:t>文化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262626"/>
                </a:solidFill>
                <a:latin typeface="QDWADI+MS-UIGothic"/>
                <a:cs typeface="QDWADI+MS-UIGothic"/>
              </a:rPr>
              <a:t>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17269" y="4472043"/>
            <a:ext cx="30670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人口合理容量也有一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定影响，不同文化背景下的人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源利用方式存在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差异。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40444" y="457554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水平的高低直接影响到人民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的生活水平和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源的开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利用程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DWADI+MS-UIGothic"/>
                <a:cs typeface="QDWADI+MS-UIGothic"/>
              </a:rPr>
              <a:t>度，从而影响人口合理容量。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https://d.book118.com/947042132026006044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QDWADI+MS-UIGothic</vt:lpstr>
      <vt:lpstr>SimSun</vt:lpstr>
      <vt:lpstr>CQUVWG+UCATNQ+ArialMT</vt:lpstr>
      <vt:lpstr>Times New Roman</vt:lpstr>
      <vt:lpstr>LUQMLW+FVFVLO+MicrosoftYaHei-Bold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2024-09-18T09:18:54.280</cp:lastPrinted>
  <dcterms:created xsi:type="dcterms:W3CDTF">2024-09-18T01:18:54Z</dcterms:created>
  <dcterms:modified xsi:type="dcterms:W3CDTF">2024-09-18T01:18:55Z</dcterms:modified>
</cp:coreProperties>
</file>