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E061B-4FF3-4BE0-B105-56ED608C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22EB4-AE10-433C-A232-959329E97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67DE-4C7C-4A2E-AE6A-7632E155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AF0B6-B931-4892-AECF-654B6596C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5305A-8D3E-4910-977D-E7F8CEC59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D2FA73-3148-46C2-88CA-8FE04053B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7E95C-ACDE-4A39-A83E-8930C64A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7E7FF-94BF-4E02-AECC-0BEA0E701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09439-C842-455B-9806-F75EAB75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5B9E0-60A7-4A39-AE97-AA5713733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66BAD-5C66-4542-8D74-DF16D6E3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43050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维生素c及其制剂的质量控制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维生素C制剂的质量标准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维生素C制剂的制备工艺与质量控制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维生素C制剂的质量问题及解决方案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维生素C制剂的质量监管与法规要求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维生素C是一种水溶性维生素，也被称为抗坏血酸，广泛存在于新鲜蔬菜、水果中。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维生素C具有还原性，在溶液中易被氧化，在碱性条件下易受光破坏。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维生素C的定义与性质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维生素C是胶原蛋白合成的重要辅酶，缺乏时会导致胶原蛋白合成障碍，影响结缔组织的形成。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促进胶原蛋白合成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抗氧化作用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增强免疫功能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维生素C可以清除体内的自由基，保护细胞免受氧化损伤。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维生素C可以增强机体的免疫功能，提高抵抗力。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维生素C的生理功能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维生素C主要来源于新鲜蔬菜、水果，如柑橘类水果、草莓、菠菜、西兰花等。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维生素C可以通过化学合成或生物发酵的方法制备。在化学合成中，常用的原料包括葡萄糖和醋酸等；在生物发酵中，常用的菌种为产酸菌。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维生素C的来源与制备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制备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维生素C制剂的质量标准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维生素C制剂应为白色或类白色结晶性粉末，或颗粒。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维生素C制剂应易溶于水，不溶于乙醇和乙醚。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外观与性状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维生素C制剂具有还原性，可与具有氧化性的物质反应，如与硝酸银反应生成银白色沉淀。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化学鉴别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维生素C制剂在245nm处有最大吸收，可通过测定吸光度值进行鉴别。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紫外可见分光光度法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鉴别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碘量法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维生素C制剂中的维生素C可与碘发生氧化还原反应，通过测定反应后溶液的吸光度值可计算出维生素C的含量。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高效液相色谱法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采用高效液相色谱法可对维生素C制剂中的维生素C进行分离和测定，具有较高的准确性和灵敏度。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含量测定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5004" b="25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30213" b="302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有关物质检查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溶液的澄清度与颜色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维生素C制剂的溶液应澄清透明，无色。若溶液出现浑浊、沉淀、颜色变化等异常现象，则可能存在杂质或降解产物。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炽灼残渣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将维生素C制剂高温燃烧后的残渣进行称量，可计算出炽灼残渣的含量，用以评价制剂的纯度。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干燥失重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通过干燥失重法可测定维生素C制剂中的水分含量，用以评价制剂的干燥程度和纯度。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维生素C制剂的制备工艺与质量控制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https://d.book118.com/947043050024006030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2024-09-01T15:40:07.107</cp:lastPrinted>
  <dcterms:created xsi:type="dcterms:W3CDTF">2024-09-01T07:40:07Z</dcterms:created>
  <dcterms:modified xsi:type="dcterms:W3CDTF">2024-09-01T07:40:09Z</dcterms:modified>
</cp:coreProperties>
</file>