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9F1B-E802-49B7-817C-CB8D1CE8F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8C901-8E19-41F5-8BAF-AF64396DC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42A8C-648F-4CD0-BC59-B04242CC4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71D9F-7E8E-4E00-AF0E-AC0BF4A5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BF001-3C23-438E-99DE-09890316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981E6E-51B5-4747-87DC-2A6A1F256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A2865-2269-4598-9EDF-DA29E6D93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CD1CA-8490-4E39-869E-A814745FE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D48B8-3261-4A5F-9BA0-16B0A3AE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BCA08-8755-47AE-9FAC-37C74E90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AC38A-851B-4050-9D4A-21F47D35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3141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公司上半年工作总结大会讲话稿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上半年工作成果回顾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团队协作与沟通机制优化建议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员工培训与激励机制完善方案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公司上半年实现了各项业务指标的稳步增长，市场占有率有所提升。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加强了内部培训，提高了员工的专业素质；招聘了一批优秀人才，为公司的长远发展提供了有力保障。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优化了客户服务流程，提高了客户满意度；拓展了新客户群体，为公司的持续增长奠定了基础。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回顾上半年工作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总结经验与教训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公司在上半年工作中，注重团队协作、市场调研和客户服务，取得了显著成果。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不足之处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在项目管理、时间分配和资源利用等方面存在一定的问题，导致部分项目进度受到影响。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下半年将加强项目管理，优化工作流程，提高工作效率；同时，加强内部沟通，形成更好的团队协作氛围。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实现下半年业务指标的稳步增长，进一步扩大市场占有率。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加强人才引进与培养，提升团队整体实力；优化组织结构，提高团队协作效率。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持续提高客户满意度，维护良好客户关系；拓展更多优质客户资源，为公司的持续发展提供动力。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展望下半年目标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上半年工作成果回顾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实现营业收入XX亿元，同比增长XX%。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在行业内市场份额达到XX%，较去年提升XX个百分点。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成功推出XX款新产品，受到市场热烈欢迎。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业务发展情况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组织各类培训活动XX场，提升员工专业技能和团队协作能力。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公司员工总数达到XX人，其中新增员工XX人。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建立有效的内部沟通机制，提高团队协作效率。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客户满意度达到XX%，高于行业平均水平。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收集并处理客户反馈意见XX条，针对问题持续改进产品和服务。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成功打造XX个客户案例，展示公司实力和优势。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42" r="132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面临的问题与挑战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行业内竞争对手增多，市场份额受到挤压。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消费者对产品和服务提出更高要求，需求更加多元化。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原材料价格、人工成本等不断攀升，压缩利润空间。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团队协作、流程优化等方面存在不足，影响工作效率。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运营成本上升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内部管理难题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项目A成功实施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新产品B成功上市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营销C策略创新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344" r="63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" r="164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11" r="211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999" r="499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通过跨部门协作、有效沟通，确保项目按时交付，得到客户好评。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深入市场调研，精准定位用户需求，实现产品差异化竞争。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运用新媒体渠道，提高品牌知名度，吸引更多潜在客户。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强化团队协作，关注市场动态，持续创新以满足客户需求。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始终把满足客户需求放在首位，提高客户满意度和忠诚度。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坚持客户至上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优化工作流程，提高团队协作效率，降低运营成本。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定期收集和分析行业动态、竞争对手信息，为决策提供有力支持。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深化市场调研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鼓励员工提出创新性建议和方案，推动公司持续发展。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保持创新精神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经验教训提炼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下半年工作目标与计划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https://d.book118.com/947043141043006025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2024-08-29T18:04:04.762</cp:lastPrinted>
  <dcterms:created xsi:type="dcterms:W3CDTF">2024-08-29T10:04:04Z</dcterms:created>
  <dcterms:modified xsi:type="dcterms:W3CDTF">2024-08-29T10:04:06Z</dcterms:modified>
</cp:coreProperties>
</file>