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27415-9FC4-4BB5-8C3E-ED9AEDCB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3615B-F510-49CB-8EEF-C7933F81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8C149-D6FD-4277-973C-21BD5ECA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4AC57-FE69-4A0F-BA39-77E967835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90099-DB65-4304-AC09-75E7F54ED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30242A-ECB7-492F-BEC9-CA1419F8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7917C9-468C-4229-968D-0E69DB79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D616C-E7A7-4904-98BF-AC39E1E6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B1523-DCF1-4EAF-8250-4A3B785B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6487-C63E-4711-9735-7D07935A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2B185-A87B-4357-9612-30B89CE0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4031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生物技术开启新时代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细胞治疗与再生医学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生物制药产业现状及趋势分析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农业生物技术应用与推广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环境治理领域中的生物技术运用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总结与展望：生物技术在新时代中的挑战与机遇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生物技术是应用生物学、化学和工程学的基本原理，利用生物体（包括微生物，动物细胞和植物细胞）或其组成部分（细胞器和酶）来生产有用物质，或为人类提供某种服务的技术。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经历了传统生物技术、近代生物技术和现代生物技术三个发展阶段。传统生物技术包括酿造技术、发酵技术等；近代生物技术包括基因工程、细胞工程等；现代生物技术则以基因组学、蛋白质组学等为代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生物技术在新时代的重要性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在新时代背景下，生物技术已经成为推动社会经济发展的重要力量，对于解决全球性问题如粮食安全、环境污染、医疗健康等具有重要意义。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生物技术在新时代的发展趋势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随着科技的不断进步和创新，生物技术在新时代的发展呈现出以下趋势：一是多学科交叉融合，推动技术创新；二是产业化和商业化加速，推动经济发展；三是伦理和法规问题日益突出，需要加强监管和规范。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新时代背景下的生物技术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CRISPR-Cas9系统原理及应用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CRISPR-Cas9是一种基于细菌免疫系统的基因编辑技术，通过靶向特定基因序列并切割DNA，实现基因敲除、插入或修复。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该技术已广泛应用于基因功能研究、疾病模型构建、农作物遗传改良等领域，为生物科学研究及医学应用提供了有力工具。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通过替换、修正或调控病变基因，达到治疗疾病的目的。基因治疗在单基因遗传病、癌症、病毒感染等方面展现出巨大潜力。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针对遗传性疾病的基因治疗方法，包括基因修正、基因替换和基因沉默等，为遗传病患者带来希望。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基因治疗与遗传病治疗前景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遗传病治疗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基因编辑技术涉及生命本质和人类尊严等伦理问题，如基因编辑可能导致的非自然进化、人类生命价值的重新定义等。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法规问题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各国对基因编辑技术的监管政策和法律框架存在差异，需要加强国际合作，制定统一的法规和标准，以确保技术的安全和可控。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伦理和法规问题探讨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细胞治疗与再生医学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干细胞来源与分类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根据发育阶段，干细胞可分为胚胎干细胞和成体干细胞，具有自我更新和多向分化潜能。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干细胞治疗研究现状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目前，干细胞治疗已在多种疾病中展现出良好效果，如血液系统疾病、神经系统疾病、自身免疫性疾病等。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应用领域不断拓展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随着研究的深入，干细胞治疗的应用领域正在不断拓展，包括心血管疾病、糖尿病、肝病等。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干细胞治疗研究现状及应用领域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组织工程是应用生命科学和工程学的原理与技术，构建生物功能替代物的一门新兴交叉学科。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组织工程基本原理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近年来，器官再生技术取得了显著进展，如利用3D生物打印技术构建复杂组织和器官、通过基因编辑技术改善细胞功能等。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器官再生技术进展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33" r="236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组织工程和器官再生技术的临床应用前景广阔，将为器官移植、创伤修复等领域提供新的解决方案。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临床应用前景广阔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组织工程和器官再生技术进展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43" b="32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挑战与未来发展方向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尽管细胞治疗与再生医学取得了一定成果，但仍面临许多技术挑战，如细胞来源、细胞培养、细胞移植等。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伦理与法律问题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随着技术的发展，相关伦理和法律问题也逐渐凸显，如胚胎干细胞的来源和使用、基因编辑技术的伦理边界等。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未来发展方向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未来，细胞治疗与再生医学将继续向个性化、精准化方向发展，同时加强与人工智能、大数据等技术的融合，推动医疗模式的变革。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生物制药产业现状及趋势分析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https://d.book118.com/947044031053006035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2024-09-09T18:32:18.054</cp:lastPrinted>
  <dcterms:created xsi:type="dcterms:W3CDTF">2024-09-09T10:32:18Z</dcterms:created>
  <dcterms:modified xsi:type="dcterms:W3CDTF">2024-09-09T10:32:20Z</dcterms:modified>
</cp:coreProperties>
</file>