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C7363-B7F9-4790-8B1F-EF4DE9C27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BF5BD-B1EC-4E1D-B9B7-3720F0E71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A6066-2300-462E-9959-6CAC81CC1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4B859-E824-41AA-8BD2-5AAFFFC6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34247-600A-4317-B58D-7AFDBCAE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F57FB-46A8-4CC5-AF18-ED7F1FA7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08BCE-36E2-4185-BC13-FBBF6D99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5E976-419E-42A0-9301-23AEA79A4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1DF23-6D12-4B42-8DD0-1A55F520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00EAB-EA58-4AF5-89B7-8A4C0322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79EF9-FF7A-4269-9DB6-1831F94C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41031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邮件系统升级实施方案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升级方案设计与选型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系统开发与测试验证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数据迁移与备份恢复策略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系统上线与运维支持计划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现有邮件系统已运行多年，硬件设备老化，性能下降，故障率增加。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现有系统缺乏一些先进功能，如大附件传输、高效搜索、多设备同步等。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随着网络安全威胁的增加，现有系统的安全防护已不足以应对。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现有邮件系统现状及问题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通过升级硬件设备、优化软件算法等方式，提高邮件系统的处理能力和稳定性。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提升性能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增加大附件传输、高效搜索、多设备同步等先进功能，提升用户体验。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采用更强大的安全防护措施，保护用户数据和隐私安全。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包括邮件服务器、客户端、网络设备等各个方面的升级和改造。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预计项目周期为6个月，分为需求分析、设计、开发、测试、部署、维护等阶段。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项目实施范围及时间计划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升级方案设计与选型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支持大批量邮件的发送和接收，提高系统吞吐量和稳定性。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邮件发送与接收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实现智能邮件分类和过滤，降低用户处理邮件的负担。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邮件过滤与分类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加强邮件系统的安全防护，支持端到端加密，保障用户隐私。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邮件安全与加密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提供跨平台支持，实现在手机、平板等移动设备上的便捷办公。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多平台支持与移动办公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需求分析与功能规划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技术架构设计与选型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采用分布式架构设计，提高系统可扩展性和可靠性。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利用云计算资源，实现弹性伸缩和按需付费，降低运营成本。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将系统拆分为多个微服务，实现高内聚、低耦合，提高开发效率和可维护性。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采用容器化技术，实现轻量级部署和快速扩展。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研发高效邮件传输协议，提高邮件传输速度和稳定性。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高效邮件传输协议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应用机器学习算法，实现智能邮件分类和过滤。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智能邮件分类算法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采用端到端加密技术，确保邮件内容在传输和存储过程中的安全性。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端到端加密技术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设计多租户支持功能，满足不同企业和团队之间的隔离需求。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多租户支持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关键模块及技术创新点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系统开发与测试验证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配置邮件系统所需的硬件和软件环境，包括服务器、网络、操作系统、数据库、开发工具等，确保开发团队能够顺利进行开发工作。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组建具备邮件系统开发经验的开发团队，包括项目经理、系统架构师、开发人员、测试人员等，明确各自职责和工作计划。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开发环境搭建与团队组建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开发环境搭建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按照邮件系统的功能需求，将系统划分为多个模块进行开发，如用户管理、邮件发送、邮件接收、邮件存储等模块，确保每个模块都能够独立运行并满足设计要求。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在所有模块开发完成后，进行集成测试，验证模块之间的接口和数据交互是否正常，确保整个邮件系统的稳定性和可靠性。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模块开发与集成测试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https://d.book118.com/947044103143006031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2024-09-04T06:17:36.036</cp:lastPrinted>
  <dcterms:created xsi:type="dcterms:W3CDTF">2024-09-03T22:17:36Z</dcterms:created>
  <dcterms:modified xsi:type="dcterms:W3CDTF">2024-09-03T22:17:37Z</dcterms:modified>
</cp:coreProperties>
</file>