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BC8C6D-3DD9-4920-9C1B-F53D5C9A5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F2DDFC-3E31-4AF7-B7B1-EAF282194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AF0F91-DA47-48B2-AE0A-B88D893DD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BFCF0F-8B09-4FD3-AE23-18062BD34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A1E1B6-77D4-48A9-AB12-358DD667F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8F4C37-6194-48D6-9154-CD736D499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45A9DF-05A1-4992-915C-BCD006484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D68E6B-D86A-4EF6-A311-F6D7134EB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7717C0-6729-4BBF-9331-E533DD1D0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7FD038-5D46-4411-AD42-2DD83664A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0CC438-A13A-4100-A5D9-6C2FCE5D7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04516105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家园联系手册期末总评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学生表现概述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家长反馈和建议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学生进步和需改进之处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下学期展望和计划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971" r="1297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0" r="314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家园联系手册旨在加强家庭与学校之间的沟通，促进双方对学生在校表现的了解，共同参与学生的成长过程。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随着教育观念的转变，家长对孩子的教育参与度越来越高，家园联系手册作为家校沟通的重要工具，其重要性日益凸显。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期末总评为学生一学期的学习和生活提供了全面的反馈，帮助家长了解孩子在学校的表现和进步。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信息反馈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通过期末总评，家长可以发现孩子在某些方面的不足，与学校共同制定改进计划，促进孩子全面发展。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指导改进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167" r="1416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375" r="14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期末总评是家校合作的重要环节，有助于增强家长对学校教育的信任和支持，促进家校之间的良好合作关系。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家校合作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期末总评的意义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学生表现概述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学生能够制定合理的学习计划，安排好自己的学习时间和任务。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课堂纪律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学生能够遵守课堂纪律，认真听讲，不随意打断老师和其他同学的发言。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主动学习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学生能够主动参与学习活动，积极思考，提出有价值的问题和见解。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学习态度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互动交流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学生能够积极参与课堂讨论和互动，与其他同学进行有效的交流和合作。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回答问题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学生能够主动回答问题和提出自己的见解，表现出对学习的热情和兴趣。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小组合作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学生能够在小组合作中发挥积极作用，与团队成员共同完成任务。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课堂参与度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作业质量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学生能够认真完成作业，作业质量较高，无抄袭现象。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作业反馈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学生能够认真对待老师的批改和反馈，及时改正自己的错误和不足之处。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作业及时性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学生能够按时提交作业，不拖延完成时间。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作业完成情况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家长反馈和建议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对教师和课程的建议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希望老师能够更加关注孩子的个体差异，针对不同孩子制定个性化的教学计划。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希望老师能够增加课堂互动，鼓励孩子积极参与课堂讨论，提高孩子的学习兴趣。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希望学校能够提供更多元化的课程，满足孩子不同兴趣和特长的发展需求。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https://d.book118.com/947045161050006042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2024-09-15T13:12:25.778</cp:lastPrinted>
  <dcterms:created xsi:type="dcterms:W3CDTF">2024-09-15T05:12:25Z</dcterms:created>
  <dcterms:modified xsi:type="dcterms:W3CDTF">2024-09-15T05:12:27Z</dcterms:modified>
</cp:coreProperties>
</file>