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F1079BB-33B2-4C2F-B148-2928AB7E4BDB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4646E5-9467-4018-8B38-42DF72051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4DA521-6607-4BE7-868D-CA5F80662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799CB6-21A0-481F-9BF9-8EC379726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AF56F8-BCA2-4DB4-9059-75A66B087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245015-567D-4947-ADBE-02CF62ABE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91F4EF-30D5-4DED-A76B-D6C9D4AA5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7D22D4-45BD-4D51-A500-315BEFAC2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06DAAF-63A2-4702-BC1D-5B31D4DCB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11A64E-7031-4A94-8CA1-CDD620D7E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B5CA52-9A6F-4E1D-BAA2-7312BFEA3C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3933D0-2AED-463A-A501-90B440898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C29CE690-5442-4514-A8F0-51B29687182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9CB246C7-891B-487C-A73B-0CC5F9E71E4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7045164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焊接技术实操培训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焊接技术实操培训简介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焊接工艺基础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电弧焊工艺实操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气体保护焊工艺实操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焊接质量检验与评定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焊接技术实操培训总结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焊接技术实操培训简介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焊接技术的定义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焊接是一种熔接工艺，通过加热金属材料并使它们融化，然后冷却形成强固的连接。焊接技术在制造业中扮演着至关重要的角色，广泛应用于航空航天、汽车制造、建筑等领域。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正确的焊接技术可以提高产品的质量、延长使用寿命，节约成本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提高产品质量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焊接是制造业中最重要的连接技术之一，能够将不同材料永久连接在一起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永久连接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焊接技术在各个领域广泛应用，如航空航天、汽车制造、建筑等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广泛应用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焊接技术的分类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电弧焊接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熔化焊接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气体保护焊接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熔化焊接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提高实际操作能力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焊接实操培训可以提高学员的实际操作能力，增加就业竞争力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焊接实操培训的重要性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掌握关键步骤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通过实际操作，学员可以掌握焊接技术的关键步骤、技巧及注意事项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焊接实操培训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焊接实操培训是通过实际操作来学习焊接技术的一种重要方式，学员可以在实践中掌握焊接技术的技巧，进而提高自己的实际操作能力。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焊接工艺基础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金属材料的特性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金属材料在焊接过程中具有不同的特性，其中包括表面张力、熔化点、以及导电性和导热性。这些特性对于选择合适的焊接工艺和设备至关重要。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焊接设备的分类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手持式电弧焊机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电焊机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气体保护焊设备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电焊机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焊缝清理工具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焊接辅助设备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焊接安全装备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焊接辅助设备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焊接电流的选择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根据焊接材料的种类、厚度和焊接位置来确定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焊接电流的选择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较大的电流可以加快焊接速度，但应注意控制温度，避免烧坏焊接材料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焊接电流的选择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焊接工艺的步骤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准备工作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焊接操作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检查工作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焊接工艺基础总结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掌握金属材料的特性、焊接设备的分类、焊接电流选择以及焊接工艺的步骤是进行有效焊接的基础。通过正确选择工艺和设备，以及严格执行焊接步骤，可以确保焊接质量和安全。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电弧焊工艺实操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电弧焊接原理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电弧焊接是利用电弧能量将工件加热至熔化状态，再使填充材料熔化形成焊缝。这是一种广泛应用于各种金属材料连接的常用焊接方法。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电弧焊接的注意事项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确保焊接质量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保持焊枪垂直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避免过高或过低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控制电流和电压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电弧焊接常见问题及解决方法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检查焊接电流是否过低，确保焊接表面清洁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焊缝不牢固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适当调整电流和电压，使用防护罩避免烧伤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焊花飞溅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电弧焊接实操演练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让学员亲身体验电弧焊接过程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提供实际操作机会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掌握焊接姿势、焊接速度等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指导关键技巧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https://d.book118.com/947045164012006055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116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焊接技术实操培训</vt:lpstr>
      <vt:lpstr>目录</vt:lpstr>
      <vt:lpstr>第1章 焊接技术实操培训简介</vt:lpstr>
      <vt:lpstr>焊接技术的定义</vt:lpstr>
      <vt:lpstr>焊接的重要性</vt:lpstr>
      <vt:lpstr>焊接技术的分类</vt:lpstr>
      <vt:lpstr>焊接实操培训的重要性</vt:lpstr>
      <vt:lpstr> </vt:lpstr>
      <vt:lpstr>第2章 焊接工艺基础</vt:lpstr>
      <vt:lpstr> </vt:lpstr>
      <vt:lpstr>焊接设备的分类</vt:lpstr>
      <vt:lpstr>焊接电流的选择</vt:lpstr>
      <vt:lpstr>焊接工艺的步骤</vt:lpstr>
      <vt:lpstr>焊接工艺基础总结</vt:lpstr>
      <vt:lpstr>第3章 电弧焊工艺实操</vt:lpstr>
      <vt:lpstr> </vt:lpstr>
      <vt:lpstr>电弧焊接的注意事项</vt:lpstr>
      <vt:lpstr>电弧焊接常见问题及解决方法</vt:lpstr>
      <vt:lpstr>电弧焊接实操演练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2024-09-29T15:07:21.361</cp:lastPrinted>
  <dcterms:created xsi:type="dcterms:W3CDTF">2024-09-29T07:07:21Z</dcterms:created>
  <dcterms:modified xsi:type="dcterms:W3CDTF">2024-09-29T07:07:23Z</dcterms:modified>
</cp:coreProperties>
</file>