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E93F714-D465-486F-94EC-D9E397E78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BC27F6-AFD6-4444-B195-672E8DF7B5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973EC7-2A33-4985-BB6B-2396A57DF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316981-A0BE-439A-9F40-7BE2BE7641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A96985-CDBD-4A73-8869-79AAD58CB3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5DED71-3886-475A-B92B-3103DD8219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CCDCF5-0B58-461B-9547-A82FEF2C11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5ED8C8-A2CB-4974-A3BD-A0474F134C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26A75E-45D8-4473-AD77-417C877DF3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7D1774-2302-437B-8AF5-FA4B1A57E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0A3FCA-3E9B-4BB5-9B06-E53405AF1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4610206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1.0信息资源管理概述</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汇报人：AA</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信息资源管理基本概念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信息资源管理发展历程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信息资源管理核心任务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信息资源管理技术手段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信息资源管理政策法规环境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信息资源管理未来发展趋势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信息资源管理基本概念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信息是对事物运动状态和特征的描述，而数据是载荷信息的物理符号。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信息资源是指人类社会信息活动中积累起来的以信息为核心的各类信息活动要素（信息技术、设备、设施、信息生产者等）的集合。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信息与信息资源定义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信息资源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信息资源管理是一种综合性的管理活动，它涉及信息资源的组织、规划、协调、控制和评价等多个方面，旨在提高信息资源的利用效率，促进信息的交流和共享。</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信息资源管理的目标是实现信息资源的合理配置和有效利用，推动信息化进程，提高组织或企业的竞争力和创新能力。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信息资源管理内涵及目标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适应信息化社会发展的需要</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随着信息化社会的不断发展，信息资源已经成为重要的生产要素和战略资源，加强信息资源管理对于推动经济和社会发展具有重要意义。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通过有效的信息资源管理，可以优化信息资源的配置，提高信息资源的利用效率，降低信息获取和处理的成本。</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信息资源管理可以促进信息的交流和共享，消除信息孤岛，提高信息的透明度和公开性，推动知识的创新和传播。</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加强信息资源管理可以提升组织或企业的竞争力，通过信息的获取、处理和应用，提高决策的科学性和准确性，增强市场反应能力和创新能力。</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提高信息资源的利用效率</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促进信息交流和共享</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提升组织或企业的竞争力</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信息资源管理重要性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信息资源管理发展历程</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以纸质文献为主要管理对象，通过分类、编目、索引等方式进行组织和利用。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纸质文献管理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手工操作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9995" r="199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有限的服务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管理人员主要依赖手工操作，如卡片目录、书本式索引等，进行文献的检索和提供。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服务方式相对单一，主要提供文献借阅、复印等基本服务。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传统文献管理阶段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计算机技术在图书馆、档案馆等领域广泛应用，实现了文献信息的自动化处理。</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计算机技术应用</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通过建设各类数据库，实现了文献信息的数字化存储和高效检索。</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数据库建设</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借助网络技术，实现了远程检索、馆际互借等网络化服务。</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网络化服务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自动化技术应用阶段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数字化资源建设</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网络化存取</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个性化服务</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知识管理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网络化数字化发展阶段</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907" r="990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大规模数字化项目不断涌现，数字资源数量激增，类型丰富。</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借助网络技术，实现了数字资源的远程存取和共享。</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根据用户需求，提供个性化的信息资源推荐和定制服务。</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从信息管理向知识管理转变，强调对隐性知识的挖掘和利用。</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信息资源管理核心任务</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根据组织需求，从各种信息源中收集相关信息，包括内部文档、外部数据库、互联网等。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信息采集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对收集到的信息进行评估，去除重复、无效或低质量的信息，确保信息的准确性和有效性。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信息筛选</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对筛选后的信息进行分类、编目和标引，建立信息索引和数据库，便于后续的信息检索和利用。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信息整理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信息采集与整理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选择合适的存储介质和技术，对整理后的信息进行长期保存，确保信息的可访问性和可用性。</a:t>
            </a:r>
          </a:p>
        </p:txBody>
      </p:sp>
      <p:pic>
        <p:nvPicPr>
          <p:cNvPr id="6" name="Picture 6"/>
          <p:cNvPicPr>
            <a:picLocks noChangeAspect="1"/>
          </p:cNvPicPr>
          <p:nvPr/>
        </p:nvPicPr>
        <p:blipFill>
          <a:blip r:embed="rId2"/>
          <a:srcRect l="6250" r="6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信息存储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制定备份策略，定期对重要信息进行备份，防止信息丢失或损坏。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信息备份</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9058" b="90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采取适当的安全措施，如加密、访问控制、防火墙等，确保信息不被未经授权的人员获取或篡改。</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信息存储与保护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https://d.book118.com/947046102066006042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2024-09-15T17:44:37.971</cp:lastPrinted>
  <dcterms:created xsi:type="dcterms:W3CDTF">2024-09-15T09:44:37Z</dcterms:created>
  <dcterms:modified xsi:type="dcterms:W3CDTF">2024-09-15T09:44:40Z</dcterms:modified>
</cp:coreProperties>
</file>