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1E5A67-8671-48AE-BDE4-5E72916443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09B96-7503-44D1-BF48-C40945E35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D44415-E848-45FB-9015-A58BE677E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ABC606-36B8-49EB-B501-B7EC42155D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1227F1-6F37-44A4-9863-FE25D11A45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0D182B-2744-4D2B-AC6C-445CE878FF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9FCE0A-631A-4055-84D5-4B01A4CF2D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3462B-D9DD-4830-A0E6-CEECFFDAF2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FE784B-C178-4CD9-AB2E-D0F56EE7B7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28570-81EC-4617-BC4B-6ED1F59A4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CDEA35-C9E9-4EE4-8D2A-D7B2D88AE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4610506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67教师培训中的学校文化与教育环境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学校文化概述</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教育环境概述</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学校文化与教育环境的关系</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教师在学校文化与教育环境中的角色与责任</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培训策略与方法</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提升教师素质</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传承学校文化</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适应教育改革</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通过培训，提高教师的教育教学能力和专业素养，促进教师的全面发展。</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通过培训，让教师更好地理解和传承学校的文化传统和办学理念，增强教师的归属感和责任感。</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随着教育改革的不断深入，教师需要不断更新教育观念和教学方法，以适应新的教育环境和学生需求。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学校文化解读</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教育环境分析</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教育教学能力提升</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教师职业道德修养</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培训内容和目标</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通过教育教学理论的学习和实践，提高教师的教育教学能力，包括教学设计、课堂教学、学生评价等方面。</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通过对当前教育环境的分析，让教师了解教育改革的方向和趋势，掌握应对教育变革的策略和方法。</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通过对学校文化的解读，让教师深入了解学校的办学理念、文化传统和特色，增强教师对学校文化的认同感和自豪感。</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通过培训，加强教师的职业道德修养，提高教师的职业素养和道德水平，树立良好的教师形象。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学校文化概述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学校文化的定义与特点</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学校文化是指一所学校在长期的教育实践过程中，所创造和形成的具有本校特色的精神财富及其物质形态，包括教育理念、学校精神、道德规范、行为准则、历史传统、校风学风等方面。</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学校文化具有独特性、稳定性、传承性、渗透性和动态性等特点。每所学校都有其独特的文化背景和办学理念，这些特点体现在学校的各个方面，如校园环境、师生行为、课程设置等。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学校文化的重要性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优秀的学校文化能够提升学校的知名度和美誉度，吸引更多优质生源和教师资源。</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良好的学校文化能够为学生提供丰富的精神滋养，促进学生的德、智、体、美等多方面的发展。</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学校文化是学校教育教学改革的重要支撑，能够为教育教学改革提供思想引领和行动指南。</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塑造学校品牌形象</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促进学生全面发展</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推动教育教学改革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历史积淀</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校长引领</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师生共创</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社会影响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学校文化的形成与发展</a:t>
              </a:r>
            </a:p>
          </p:txBody>
        </p:sp>
      </p:grpSp>
      <p:sp>
        <p:nvSpPr>
          <p:cNvPr id="40" name="TextBox 40"/>
          <p:cNvSpPr txBox="1"/>
          <p:nvPr/>
        </p:nvSpPr>
        <p:spPr>
          <a:xfrm>
            <a:off x="1002893" y="1707444"/>
            <a:ext cx="3771900"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学校文化的形成是一个长期的过程，需要历史的积淀和时间的打磨。一所学校的文化传统和办学理念往往是在长期的办学过程中逐渐形成的。</a:t>
            </a:r>
          </a:p>
        </p:txBody>
      </p:sp>
      <p:sp>
        <p:nvSpPr>
          <p:cNvPr id="41" name="TextBox 41"/>
          <p:cNvSpPr txBox="1"/>
          <p:nvPr/>
        </p:nvSpPr>
        <p:spPr>
          <a:xfrm>
            <a:off x="7417207" y="1707444"/>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校长是学校文化的倡导者和引领者，校长的教育理念和办学思想对学校文化的形成和发展具有重要影响。</a:t>
            </a:r>
          </a:p>
        </p:txBody>
      </p:sp>
      <p:sp>
        <p:nvSpPr>
          <p:cNvPr id="42" name="TextBox 42"/>
          <p:cNvSpPr txBox="1"/>
          <p:nvPr/>
        </p:nvSpPr>
        <p:spPr>
          <a:xfrm>
            <a:off x="1002893" y="4594193"/>
            <a:ext cx="3771900" cy="16668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师生是学校文化的主体，他们的行为和态度直接影响着学校文化的形成和发展。学校应该鼓励师生积极参与学校文化的建设和创新。</a:t>
            </a:r>
          </a:p>
        </p:txBody>
      </p:sp>
      <p:sp>
        <p:nvSpPr>
          <p:cNvPr id="43" name="TextBox 43"/>
          <p:cNvSpPr txBox="1"/>
          <p:nvPr/>
        </p:nvSpPr>
        <p:spPr>
          <a:xfrm>
            <a:off x="7417207" y="4594193"/>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学校不是孤立的存在，它与社会有着密切的联系。社会的价值观念、文化传统、教育政策等都会对学校文化产生影响。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教育环境概述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215" r="3121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703" r="3370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教育环境是指学校内外各种影响教育教学活动的因素的总和，包括物质环境、制度环境和精神环境等。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教育环境具有复杂性、动态性、互动性等特点，对学生的成长和发展起着潜移默化的作用。</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教育环境的定义与特点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对学生发展的影响</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对教师教学的影响</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对学校整体发展的影响</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教育环境的重要性</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积极的教育环境可以激发教师的教学热情和创新意识，提高教学效果和质量。</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和谐的教育环境可以增强学校的凝聚力和向心力，推动学校的可持续发展。</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良好的教育环境可以为学生提供优质的学习资源和成长条件，促进学生的全面发展。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pic>
        <p:nvPicPr>
          <p:cNvPr id="8" name="Picture 8"/>
          <p:cNvPicPr>
            <a:picLocks noChangeAspect="1"/>
          </p:cNvPicPr>
          <p:nvPr/>
        </p:nvPicPr>
        <p:blipFill>
          <a:blip r:embed="rId2"/>
          <a:srcRect t="4515" b="45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教育环境的营造与优化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物质环境的营造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加强学校基础设施建设，提供良好的学习和生活条件，如宽敞明亮的教室、设施齐全的实验室、舒适安全的宿舍等。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制度环境的优化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建立健全学校管理制度，完善教育教学评价体系，营造公平公正、民主和谐的校园氛围。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精神环境的培育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注重校园文化建设，加强师生之间的交流与互动，培养学生的团队协作精神和创新意识，形成积极向上的校风学风。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学校文化与教育环境的关系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学校文化是学校发展的灵魂，它影响着教育环境的形成和发展。积极健康的学校文化能够营造良好的教育环境，促进学生的学习和成长。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学校文化对教育环境的影响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教育环境是学校文化的载体，它反映着学校文化的特点和内涵。良好的教育环境能够推动学校文化的形成和发展，提升学校的整体形象。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教育环境对学校文化的塑造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相互影响与作用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https://d.book118.com/947046105061006052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2024-09-25T20:40:22.527</cp:lastPrinted>
  <dcterms:created xsi:type="dcterms:W3CDTF">2024-09-25T12:40:22Z</dcterms:created>
  <dcterms:modified xsi:type="dcterms:W3CDTF">2024-09-25T12:40:24Z</dcterms:modified>
</cp:coreProperties>
</file>