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9BF01-A718-46D0-85AE-EB215FF6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ACB40-5AC0-4824-A71D-99C1AE61C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B22A0-B9C4-4A0A-8070-E92C418CD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45B04-F176-4A49-A690-99F6D3126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B4641-DAAB-4C4D-B6E7-4C484B5B6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C50BC-A76C-43B3-B852-9CE83A9B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98832-6AB8-4142-AEB2-3D1C70FA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CDF9C-8924-4960-B0DE-B9C8F6F7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C3E42-B10F-47D0-9355-21D0D1F9E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65ED5-6BF6-4916-B879-4C7569610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5C961-353F-4CDA-AA0E-D9A5EF5EE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50060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建材公司社会实习报告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实习公司介绍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实习心得体会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当前，绿色、环保、节能成为建材行业发展的新趋势，对传统建材企业提出了更高的要求和挑战。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本公司作为一家集研发、生产、销售于一体的综合性建材企业，积极应对市场变化，不断推进技术创新和产业升级。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148" b="414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41" r="1584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建材行业是国家重要的基础产业，随着城市化进程的加速和基础设施建设的不断推进，建材市场需求持续增长。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89" r="3438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87" r="334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4391" r="3439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了解建材行业的发展现状和趋势，掌握市场动态。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学习并掌握建材产品的生产工艺、技术特点和质量控制等方面的知识。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了解并熟悉建材公司的组织架构、运营模式和市场营销策略。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提高自己的实践能力和综合素质，为未来的职业发展打下坚实的基础。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实习公司介绍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员工人数：XXX人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公司名称：某建材有限公司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注册资本：XX亿元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业务范围：生产、销售各类建筑装饰材料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成为国内领先的绿色建筑装饰材料供应商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公司愿景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为客户提供高品质、环保的建筑装饰材料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公司使命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诚信、创新、团结、奉献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实习工作内容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负责客户接待与咨询，了解客户需求，提供专业建议。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负责建材产品选材、报价、合同签订等销售工作。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跟进客户需求，维护客户关系，建立长期合作关系。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参与市场调研，了解行业动态和竞争对手情况。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https://d.book118.com/947050060066006046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2024-09-21T14:27:01.471</cp:lastPrinted>
  <dcterms:created xsi:type="dcterms:W3CDTF">2024-09-21T06:27:01Z</dcterms:created>
  <dcterms:modified xsi:type="dcterms:W3CDTF">2024-09-21T06:27:03Z</dcterms:modified>
</cp:coreProperties>
</file>