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56064B-7D50-4984-85F8-683DB4B197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9CB184-CA38-46C3-8C78-CB1D0B9AB9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FC6293-E2D6-4E36-BBD4-F2E9666F72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C1503B-5140-46F2-BCA9-F22A2D009A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5D41F65-6B41-46CF-9124-C0588328BF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3D2F16-B268-4905-BD50-DA0F9FC6A7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A19D60C-8AB0-4484-856F-1FBDFAA885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EF44A9-607A-42CA-9052-44E61A2B50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A771FD-A22F-45A5-89F4-4AA73C762C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4B8D0E-6489-4CBB-8DF1-9DB9C4C8B1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615F05-E844-48F0-8E37-42FF613B53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705006503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自营店员工年终总结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自营店经营概况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员工工作表现回顾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团队协作与沟通情况分析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挑战与问题识别及应对方案制定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新一年自营店发展规划与目标设定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评估员工的工作表现，为奖惩和晋升提供依据。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发现问题和不足，提出改进措施，提高自营店的经营水平和业绩。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15892" r="1589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16845" b="1684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回顾过去一年的工作成果和经验教训，为下一年度的工作提供参考和借鉴。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年终总结的目的和意义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0925" b="2092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自营店经营背景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自营店是指由品牌或企业自主经营的零售店铺，与加盟店或代理商不同。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自营店在品牌形象、产品质量、服务水平等方面具有更高的可控性和一致性。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随着电商的崛起和消费者购物习惯的改变，自营店面临着越来越多的挑战和机遇。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9292" b="9292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本次年终总结的时间范围为XXXX年XX月XX日至XXXX年XX月XX日。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在此期间，自营店经历了从开业到逐步稳定发展的过程，取得了一定的业绩和成果。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同时，也遇到了一些问题和挑战，需要进行总结和反思。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总结的时间范围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自营店经营概况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在过去的一年中，自营店整体经营情况稳定，未出现大的波动。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经营状况稳定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1292" r="112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客流量保持增长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员工队伍稳定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通过不断优化商品结构和营销策略，自营店客流量保持稳步增长。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自营店员工队伍相对稳定，员工流动率较低，为店铺的长期发展奠定了基础。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总体经营情况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自营店销售额在过去一年中稳步增长，增长率超过了行业平均水平。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销售额稳步增长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虽然市场竞争激烈，但自营店通过精细化管理和有效的成本控制，利润率保持稳定。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利润率保持稳定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通过对销售数据的分析，发现自营店的某些商品销售额特别突出，成为店铺的明星产品。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畅销商品突出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销售额与利润分析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通过定期的客户满意度调查，发现自营店的客户满意度较高，客户对商品质量和服务态度都比较满意。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客户满意度较高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针对客户投诉，自营店能够迅速响应并妥善处理，避免了客户流失和负面影响。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客户投诉处理及时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9375" r="193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8625" b="8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自营店的会员制度得到了广大客户的认可和喜爱，会员数量和活跃度都有所提升。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会员制度受欢迎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客户满意度评价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员工工作表现回顾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销售业绩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整体销售业绩达到预期目标，部分员工超额完成任务。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工作态度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大部分员工认真负责，积极主动，能迅速响应客户需求。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团队协作能力较强，互相支持，共同解决问题。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1667" r="11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802" r="21802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4282" r="14282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员工整体表现评价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XXX员工凭借出色的人际沟通能力和专业知识，成为年度销售冠军，为店铺创造显著业绩。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销售冠军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875" r="168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XXX员工在客户服务方面表现突出，多次受到客户表扬，为店铺赢得良好口碑。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客户服务之星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XXX员工在团队协作方面发挥关键作用，积极协调各方资源，带领团队解决多个难题。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团队协作典范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优秀员工事迹展示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https://d.book118.com/947050065032006031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2024-09-03T06:15:01.010</cp:lastPrinted>
  <dcterms:created xsi:type="dcterms:W3CDTF">2024-09-02T22:15:01Z</dcterms:created>
  <dcterms:modified xsi:type="dcterms:W3CDTF">2024-09-02T22:15:03Z</dcterms:modified>
</cp:coreProperties>
</file>