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42943-E73C-402B-A105-73084210E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5ECC62-D4BF-4FE2-8B67-7E2469371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6B566-A165-417F-98E6-FB454D617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ADD8F7-D6D1-47FD-AD4A-3374B2F69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D386F8-55EF-4582-88AF-CDD47E357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2397B2-B646-4ECD-A4AE-4DC234125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FBB144-8993-4EFA-AC79-8B94318EA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54EF5A-EB83-423B-993B-B42E9BC70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FB8878-9A4D-4F3B-8E70-10846D589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1F2C8-E1BA-4D46-ACB4-D2CC59ECE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45A62E-01C2-4623-8D7E-6DB3E3000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05120102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高龄护理培训课程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高龄护理培训课程概述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高龄护理基础知识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高龄护理技能培训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高龄护理服务理念与实践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高龄护理行业发展趋势与展望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高龄护理培训课程概述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7194" r="17194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5693" r="15693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5702" r="15702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高龄护理培训课程概述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高龄护理基础知识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随着年龄的增长，老年人的身体机能逐渐下降，包括视力、听力、记忆力等。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身体机能下降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免疫力减弱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骨骼与肌肉退化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老年人的免疫系统功能下降，容易感染疾病。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老年人骨骼密度降低，容易发生骨折，肌肉力量和弹性也减弱。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老年生理特征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老年人容易出现情绪波动，如焦虑、抑郁等。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情绪波动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随着年龄的增长，老年人的记忆力、思维能力和判断力可能有所降低。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认知能力下降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老年人需要更多的社交互动和关心，以满足其情感需求。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社交需求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老年心理特征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随着子女长大离家，老年人可能面临角色和关系的转变。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家庭角色变化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老年人可能逐渐减少社会活动参与度，需要关注其社会融入问题。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老年人需要关注养老保障政策，确保自己的经济安全。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养老保障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老年社会特征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高龄护理技能培训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饮食照料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根据老人的身体状况和营养需求，提供合适的饮食搭配和进食帮助。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日常生活照料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包括帮助老人进行日常活动，如穿衣、洗漱、进食、如厕等。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居住环境改善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合理安排室内布局，提供安全、舒适的生活环境。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333" r="1633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生活照料技能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https://d.book118.com/947051201023006046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2024-09-21T03:32:43.166</cp:lastPrinted>
  <dcterms:created xsi:type="dcterms:W3CDTF">2024-09-20T19:32:43Z</dcterms:created>
  <dcterms:modified xsi:type="dcterms:W3CDTF">2024-09-20T19:32:45Z</dcterms:modified>
</cp:coreProperties>
</file>