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67394-5B47-43D4-BA8F-EA880CDC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504C7-1BBB-4DD8-9CCF-93F8AF00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C87BE-EB0F-4E0C-90CA-942F3ADD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16123-F8F8-4F1D-A543-6F8E4A1E9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5FA63-CE1C-4262-8880-08AAD011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3F4E42-39CA-48DC-A764-08AFCD39B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FAB6D4-7A04-4C16-9ECE-F59EF6BE9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3AEB6-8446-483A-AEA1-3BD15FF29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DF8E3-BA20-4B70-877F-D88C503B5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AF0FD-59E4-406B-B6A2-B691FC108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AF459-7273-4429-BFC1-DD56B779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52004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RNA-seq技术原理及应用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RNA-seq技术概述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样本制备与实验设计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测序平台与数据分析方法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RNA-seq技术在各领域应用举例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实验设计与结果解读注意事项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未来发展趋势和挑战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RNA-seq技术概述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RNA-seq（RNA测序）是一种高通量的测序技术，用于研究细胞或组织中RNA的种类、数量和序列信息。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自20世纪90年代以来，随着测序技术的不断发展，RNA-seq逐渐取代了传统的基因表达分析方法，成为研究基因表达的主流技术。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RNA-seq基于高通量测序平台，将RNA逆转录成cDNA后进行测序。通过比对测序数据与参考基因组或转录组数据库，可以获得基因表达、转录本结构、变异等信息。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RNA提取 → RNA质检 → 文库构建 → 上机测序 → 数据处理与分析。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高通量、高灵敏度、高分辨率、无需预先设计探针或抗体等。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样本制备复杂、数据处理和分析难度较大、存在测序偏倚等。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样本制备与实验设计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选择新鲜、无病变组织，避免RNA降解。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组织样本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选择处于对数生长期的细胞，保证RNA质量。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细胞样本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采集抗凝全血，分离血浆和外周血单核细胞。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血液样本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样本来源与选择标准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TRIzol法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柱式法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磁珠法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RNA提取方法及质量控制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适用于各种样本类型，提取效率高。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适用于自动化提取，通量高。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适用于小量样本，操作简便。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通过NanoDrop测定RNA浓度和纯度，Agilent Bioanalyzer检测RNA完整性。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文库构建策略优化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片段化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扩增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将mRNA打断成短片段，便于后续反转录和扩增。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采用PCR技术对cDNA进行扩增，增加文库复杂性。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mRNA富集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反转录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纯化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采用Oligo(dT)磁珠富集mRNA，去除rRNA等杂质。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以片段化mRNA为模板，合成cDNA。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去除扩增产物中的引物、dNTP等杂质，保证文库质量。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测序平台与数据分析方法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Ion Torrent测序平台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采用半导体测序技术，具有快速、简便、低成本等优点，适用于小基因组、靶向测序等研究。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PacBio测序平台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采用单分子实时测序（SMRT）技术，具有超长读长、无需PCR扩增等优点，适用于基因组组装、结构变异等研究。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Illumina测序平台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采用边合成边测序（SBS）技术，具有高通量、高准确性、低运行成本等优点，广泛应用于基因组、转录组等研究。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常用测序平台介绍及比较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数据处理流程梳理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对原始测序数据进行质量评估，包括碱基质量值分布、序列长度分布等，以判断数据质量是否满足分析要求。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比对到参考基因组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将测序得到的读段（reads）比对到参考基因组上，确定其在基因组上的位置信息。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基因表达量计算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根据比对结果，统计每个基因或转录本的读段数量，计算其表达量。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差异表达分析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比较不同样本或不同条件下基因表达量的差异，找出差异表达基因。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基于负二项分布的方法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如Limma-voom等，采用线性模型对基因表达数据进行拟合，通过经验贝叶斯方法对差异表达基因进行检验。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基于机器学习的方法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如XGBoost、Random Forest等，利用机器学习算法对基因表达数据进行训练和预测，找出差异表达基因。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基于计数的方法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如DESeq2、edgeR等，通过对读段计数进行建模，考虑测序深度、基因长度等因素，找出差异表达基因。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958" r="30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差异表达基因分析方法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https://d.book118.com/947052004026006042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2024-09-15T08:29:58.606</cp:lastPrinted>
  <dcterms:created xsi:type="dcterms:W3CDTF">2024-09-15T00:29:58Z</dcterms:created>
  <dcterms:modified xsi:type="dcterms:W3CDTF">2024-09-15T00:30:00Z</dcterms:modified>
</cp:coreProperties>
</file>