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C2354-65EA-40B1-8790-C55F5C220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B49AC-DFFD-4320-8A97-99C54D079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AB3D5-2B33-4DBE-82BE-3CD814135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7BD44-F934-46E7-8DC6-47706D773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10BEB8-C849-47A0-AA08-48358B526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75C335-9F5D-4A19-AFC9-3F9F783CA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63E677-FD74-4940-8849-9816FE953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A6306-2C81-48A8-BF02-FED10B7D8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97A75-E40B-4216-A5C2-69F91D615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C682E-197E-49BC-8A23-722126109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4D7DD-DAAE-4CCD-AE97-0E3251B83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52123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工程安全排查报告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工程安全排查概述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安全责任与监督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工程安全案例分析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工程安全排查概述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确保工程安全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工程安全排查的目的是及时发现和消除工程中存在的安全隐患，保障工程顺利进行和人员安全。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通过排查，可以及时发现和纠正工程中存在的质量问题，提高工程质量，延长工程使用寿命。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通过定期开展工程安全排查，可以预防工程事故的发生，减少不必要的损失和影响。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工程安全排查的范围包括施工现场、临时设施、机械设备、电气设备、消防设施等。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排查周期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工程安全排查的周期应根据工程进度和实际情况确定，一般应定期进行，如每周、每月或每季度等。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可以采用目视检查、仪器检测、专家评估等多种方法进行排查，具体方法应根据工程实际情况和排查目的选择。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排查人员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排查人员应具备相应的专业知识和技能，能够准确发现和判断工程中存在的安全隐患和质量问题。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排查范围和方法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排查结果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本次安全排查中，大部分工程现场均能遵守安全规定，设备、人员和环境安全状况良好。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总体情况良好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排查中也发现了一些问题，包括设备维护不及时、人员操作不规范和环境安全隐患等。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存在部分问题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667" r="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针对存在的问题，提出了相应的整改建议，包括加强设备维护、规范人员操作和消除环境安全隐患等。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整改建议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总体结果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大部分设备运行正常，无严重故障或老化现象。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设备运行状况良好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部分设备存在维护不及时的问题，可能导致设备故障或性能下降。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部分设备维护不及时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建议定期对设备进行维护和保养，确保设备正常运行。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建议加强设备维护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设备安全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大部分工作人员能够遵守安全操作规程，操作规范。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人员操作基本规范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部分工作人员安全意识较为薄弱，存在操作不规范或忽视安全风险的情况。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部分人员安全意识不足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建议定期开展安全培训和演练，提高工作人员的安全意识和操作技能。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建议加强人员安全培训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人员安全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环境整洁有序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工程现场整体环境整洁有序，无明显的环境安全隐患。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建议加强环境安全管理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建议加强环境安全管理，定期检查和整改环境安全隐患，确保工程现场的安全。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部分区域存在安全隐患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在排查中也发现部分区域存在环境安全隐患，如电线乱拉、消防设施不完善等。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环境安全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安全隐患分析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设备长时间使用可能导致磨损、老化，从而引发安全事故。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操作不规范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42" r="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设备缺乏定期维护和保养，可能导致设备故障或性能下降。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设备操作不规范可能导致设备损坏或人员伤亡。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设备隐患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安全意识淡薄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员工缺乏安全意识，不遵守安全规章制度。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管理漏洞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管理层对安全管理的重视程度不够，导致安全制度执行不力。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员工技能水平不足，无法正确操作设备或处理突发情况。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人员隐患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https://d.book118.com/947052123035006034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2024-09-08T01:20:21.648</cp:lastPrinted>
  <dcterms:created xsi:type="dcterms:W3CDTF">2024-09-07T17:20:21Z</dcterms:created>
  <dcterms:modified xsi:type="dcterms:W3CDTF">2024-09-07T17:20:23Z</dcterms:modified>
</cp:coreProperties>
</file>