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CA426-3724-4A94-BFBF-419CB612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2E0B5-515B-4811-ADBA-4AEEDD230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7F344-2A28-470A-BED7-E6FDAB18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6909D-6480-4E24-8926-1EECF282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AE8A1C-CD5A-4551-A3D2-947BBD211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535371-7803-4BE9-B795-BDA44C6D1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6A6D87-5913-4B09-9F48-4A4E95F52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2B1D8-D5F1-4835-AD9E-19E014921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BD348-70F4-4810-9F7D-249D7147C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A9B6B-84D3-4C83-86C3-9549A160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429C6-C9C8-4C67-81C8-FC54F5F4A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54002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癫痫病人术后护理查房PPT课件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癫痫病人术后护理概述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癫痫病人术后日常护理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癫痫病人术后病情观察与监测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癫痫病人术后药物治疗与护理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癫痫病人术后并发症的预防与护理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癫痫病人术后家庭护理与康复指导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促进病人康复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通过科学合理的术后护理，可以帮助病人尽快康复，减少并发症的发生。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恰当的术后护理可以辅助药物治疗，提高癫痫的治疗效果，减少复发。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改善病人生活质量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通过有效的术后护理，可以帮助病人更好地融入社会，提高生活质量。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癫痫病人术后护理的重要性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癫痫手术后可能出现短期内的认知功能下降，表现为记忆力、注意力、执行力等方面的障碍。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癫痫手术后病人可能出现焦虑、抑郁等情绪问题，需要关注并及时处理。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癫痫手术后需要长期服用抗癫痫药物，可能出现药物副作用，如头晕、恶心、乏力等。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癫痫病人术后的常见问题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通过科学合理的护理措施，预防癫痫的复发，减少并发症的发生。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通过有效的护理措施，帮助病人更好地融入社会，提高生活质量。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定期进行复查，及时发现并处理术后可能出现的各种问题。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癫痫病人术后护理的目标和原则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提供均衡营养，促进康复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根据病人的病情和医生的建议，制定个性化的饮食计划，确保摄入足够的蛋白质、维生素和矿物质。避免过度摄入刺激性食物和饮料，如咖啡、茶和巧克力。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保证充足和高质量的睡眠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为病人提供一个安静、舒适的睡眠环境，保持床铺的整洁和舒适。建立规律的睡眠时间，避免过度疲劳和兴奋。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关注病人心理状态，提供心理支持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与病人保持良好的沟通，了解其心理需求和困惑。鼓励病人表达自己的感受，提供积极的心理支持和安慰。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62" b="18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根据病情制定康复训练计划，促进功能恢复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根据病人的具体情况，制定个性化的康复训练计划。包括肢体功能训练、语言训练和认知训练等。在训练过程中，注意病人的安全和舒适。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癫痫病人术后病情观察与监测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观察癫痫病人术后是否出现意识障碍、瞳孔变化、肢体活动障碍等异常表现。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注意病人的生命体征，如心率、血压、呼吸频率等是否正常。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留意病人是否有头痛、恶心、呕吐等症状，以及是否有癫痫发作的先兆。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评估病人的认知功能和情绪状态，判断是否有术后并发症。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225" r="15225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524" r="13524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051" r="15051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5094" r="15094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使用心电监护仪监测病人的心率、心律和血氧饱和度等指标。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使用呼吸机、吸氧设备等确保病人呼吸通畅。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使用脑电图监测癫痫病人的脑电活动，及时发现异常放电。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使用颅内压监测仪，监测病人颅内压变化，预防脑水肿和颅内出血。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监测设备的使用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https://d.book118.com/947054002034006030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2024-09-01T17:59:57.739</cp:lastPrinted>
  <dcterms:created xsi:type="dcterms:W3CDTF">2024-09-01T09:59:57Z</dcterms:created>
  <dcterms:modified xsi:type="dcterms:W3CDTF">2024-09-01T09:59:59Z</dcterms:modified>
</cp:coreProperties>
</file>