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651CA-E000-4F03-A0C9-BA1EA6D99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5B9F2-6C5C-40E8-8F6C-957154179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3DDD7-F8F4-49A8-9A28-3CB05DA6D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5A355-FED4-4663-A36A-CC16C3B48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EF694A-D89A-4BDC-A382-C9E3A9BD2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CAD800-A1F1-4627-A50E-11A013FD6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BDB9C4-2D87-4544-8184-58E895FFF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9022F-37C3-45BD-845D-A2BFED4FF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C5E4B-EB86-4B5A-B9CA-DE0D8E162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5EDB3-B012-4E97-B11A-F1B111568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0432A-D74D-405F-A4CD-BD4BFB9E9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54165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春季校园安全培训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春季气温逐渐升高，雨水增多，容易引发自然灾害和意外事故。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春季气候变化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春季传染病高发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春季活动增多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春季是传染病高发季节，如流感、水痘等，需要加强防控措施。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春季校园活动增多，如春游、运动会等，需要加强安全管理。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春季校园安全问题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通过安全培训，提高师生员工的安全意识，减少安全事故的发生。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通过安全培训，让师生员工掌握应对突发事件和自我保护的技能。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掌握安全技能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安全培训是保障校园安全的重要措施之一，能够维护师生员工的生命财产安全。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保障校园安全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通过安全培训，降低校园安全事故的发生率，确保师生员工的安全。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减少安全事故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通过安全培训，提高师生员工应对突发事件的能力，减少灾害损失。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提高应急能力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安全培训有助于增强师生员工的凝聚力和归属感，促进校园和谐发展。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促进校园和谐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春季是开学季，学生出行频率增加，需加强交通安全教育，遵守交通规则，不随意横穿马路等。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火灾隐患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春季气候干燥，容易引起火灾，需注意用火安全，禁止私拉乱接电线，遵守实验室安全规定等。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运动伤害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春季是户外活动的好时节，学生在进行体育活动时需注意安全，遵守运动规则，做好热身运动等。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08" r="1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833" r="11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春季常见安全问题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安全防范措施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定期检查消防设施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确保消防器材完好无损，定期进行消防演练，提高师生消防安全意识。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加强门禁管理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严格控制进出校园的人员和车辆，加强校园巡逻，确保校园安全无死角。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建立安全信息通报制度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及时发布安全信息，提醒师生注意安全事项，加强与家长的沟通联系。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一旦发生火灾，应迅速报警，组织人员疏散，使用灭火器进行灭火。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火灾应急处理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发生交通事故后，应立即报警，救助伤员，保护现场，协助交警调查处理。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交通事故应急处理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发生运动伤害后，应立即停止活动，对伤员进行急救处理，及时送往医院救治。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运动伤害应急处理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安全事故应急处理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https://d.book118.com/947054165024006033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2024-09-06T08:29:54.872</cp:lastPrinted>
  <dcterms:created xsi:type="dcterms:W3CDTF">2024-09-06T00:29:54Z</dcterms:created>
  <dcterms:modified xsi:type="dcterms:W3CDTF">2024-09-06T00:29:56Z</dcterms:modified>
</cp:coreProperties>
</file>