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EE3E87-D25C-4742-A2D8-2596538C3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94D74-2170-4003-8E0C-973A45F1F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8D6CB9-6135-4891-9AA2-BD8406646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90CF8B-DAD0-43E3-B390-E62BD57F9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C618C3-12CF-465B-B608-257464FF5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5D6048-D6BC-4385-845D-3CA99DF93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B1261A-6004-4F73-8E7B-1A0FB8AF8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2F1E9B-49E2-4CAF-BEDE-9E2AE0392C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ED52B1-10E9-4D84-A26B-F41997945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36DF90-887E-41CF-A229-219665A2A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5C2F5-9715-44B4-A765-DE9DF119F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5510015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东莞审计服务流程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东莞审计服务标准与规范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东莞审计服务未来发展与挑战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审计服务概述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审计服务的定义与特点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审计服务的定义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审计服务是一种独立的、客观的、公正的第三方服务，旨在评估和验证组织的财务报告和其他相关信息，以增强信息使用者的决策依据。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审计服务的特点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审计服务具有独立性、客观性和公正性的特点，能够提供高质量、可靠和准确的信息，帮助信息使用者做出明智的决策。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25" b="1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通过审计服务，组织可以获得经过验证的、可靠的信息，从而提高信息质量，为决策提供更有力的支持。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提高信息质量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审计服务能够增强投资者和其他利益相关者的信心，因为经过审计的财务报告和其他相关信息更加可靠和透明。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增强投资者信心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审计服务对于维护市场秩序和公共利益具有重要意义，能够促进资本市场的健康发展。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维护市场秩序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发展与变革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随着经济的发展和技术的进步，审计服务的范围和内容不断扩大和深化，涉及更多的领域和更复杂的问题。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未来展望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未来，随着数字化和人工智能等新技术的应用，审计服务将更加高效、智能和全面，为组织的发展提供更加有力的支持。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早期审计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早期的审计服务主要关注财务报表的准确性，以防止欺诈行为和维护公共利益。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审计服务的历史与发展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审计立项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确定审计目标、范围和资源分配。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审计计划制定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制定详细的工作计划和时间表。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审计通知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向被审计单位发出审计通知，明确审计目的、时间和要求。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审计资料收集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收集与审计相关的资料，包括财务报表、凭证、合同等。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审计准备阶段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现场勘查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采集被审计单位的数据，进行初步分析和筛选。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审计测试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对发现的问题进行调整和纠正，确保数据的合规性和准确性。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对被审计单位进行实地勘查，了解实际情况。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通过抽样、核对等方法测试数据的真实性和准确性。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审计实施阶段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审计结果汇总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对审计结果进行汇总和分析，形成初步的审计意见和建议。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报告撰写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撰写详细的审计报告，包括审计目的、范围、方法、结果和建议等。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报告审核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对报告进行内部审核，确保报告的准确性和完整性。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报告提交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向委托方提交审计报告，并进行沟通和解释。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审计报告阶段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东莞审计服务内容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对企业的财务报表进行全面、独立的审查，确保其真实、准确和合规。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对企业财务报表进行审计，包括资产负债表、利润表、现金流量表等，核实其真实性、完整性和准确性，并对其合规性进行评估，确保报表无重大错报和舞弊。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财务报表审计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919" r="229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评估企业内部控制系统的有效性、合规性和可靠性。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对企业内部控制系统进行全面审查，评估其设计和执行的有效性，查找潜在的风险和漏洞，并提出改进建议，以提高企业运营效率和风险管理水平。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企业内部控制审计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对企业领导人或管理层的经济责任进行审查和评估。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对企业领导人或管理层的经济责任进行审计，包括对其任期内的经营成果、财务状况、重大决策等进行审查和评估，以确定其经济责任的履行情况。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经济责任审计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https://d.book118.com/947055100152006045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2024-09-20T16:43:24.612</cp:lastPrinted>
  <dcterms:created xsi:type="dcterms:W3CDTF">2024-09-20T08:43:24Z</dcterms:created>
  <dcterms:modified xsi:type="dcterms:W3CDTF">2024-09-20T08:43:26Z</dcterms:modified>
</cp:coreProperties>
</file>