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8C27C5-48CA-4D5E-9AC9-E44CD4600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1A676-56DF-4BF8-9195-3D4D81786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345E9C-D3CC-40C2-91BB-72AAF51B8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83BA93-FE69-4B3E-A2C7-2A2616F663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6A6838-8C38-45BB-9979-C500D5182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93728F-A738-4E37-92E3-D894A4D95C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AB599E-3C8C-48B8-A153-45412E1CE8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28F040-25B0-44DF-8EB1-E3783CD085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ED597-8E6C-4B4C-84CA-F35D2C19E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90453-C58B-40C8-8067-9AE35C3EA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9D9389-33F5-4080-8568-0926C1AFE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6004006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神经外科治疗帕金森病的新机遇</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帕金森病现状及挑战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神经外科治疗帕金森病新方法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新方法与传统方法比较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神经外科治疗帕金森病前景展望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帕金森病是一种慢性、进行性的神经系统疾病，主要表现为静止性震颤、运动迟缓、肌强直和姿势平衡障碍等症状。</a:t>
            </a:r>
          </a:p>
        </p:txBody>
      </p:sp>
      <p:pic>
        <p:nvPicPr>
          <p:cNvPr id="6" name="Picture 6"/>
          <p:cNvPicPr>
            <a:picLocks noChangeAspect="1"/>
          </p:cNvPicPr>
          <p:nvPr/>
        </p:nvPicPr>
        <p:blipFill>
          <a:blip r:embed="rId2"/>
          <a:srcRect l="10958" r="10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帕金森病定义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帕金森病主要是由于黑质多巴胺能神经元显著变性丢失、黑质-纹状体多巴胺能通路变性，导致纹状体多巴胺递质水平显著降低。</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发病原因</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661" b="266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帕金森病严重影响患者的生活质量，给家庭和社会带来沉重负担。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疾病影响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帕金森病概述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手术治疗的提供者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对于药物治疗效果不佳或病情严重的患者，神经外科医生可以提供手术治疗，如脑深部电刺激术（DBS）等，以改善患者的症状和生活质量。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药物治疗的辅助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神经外科医生通过评估患者的症状和需求，为患者提供药物治疗的建议和调整方案，以最大限度地减轻症状。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康复治疗的指导者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神经外科医生在手术治疗后，可以为患者提供康复治疗的建议和指导，帮助患者尽快恢复功能。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25" b="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神经外科在治疗帕金森病中的角色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新型治疗方法的探索</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随着医学科技的不断发展，新型治疗方法如基因治疗、细胞治疗等逐渐应用于帕金森病的治疗中，为神经外科治疗帕金森病提供了新的机遇。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个体化治疗方案的制定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每个帕金森病患者的症状和需求都是独特的，神经外科医生可以根据患者的具体情况制定个体化的治疗方案，提高治疗效果和患者的生活质量。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多学科协作的加强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帕金森病的治疗需要神经内科、神经外科、康复医学科等多个学科的协作，加强多学科之间的沟通和合作可以为患者提供更加全面和有效的治疗。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新机遇的提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帕金森病现状及挑战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帕金森病是一种神经系统变性疾病，全球发病率逐年上升，给社会和家庭带来沉重负担。</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帕金森病全球发病率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帕金森病主要发生在中老年人群，男性发病率略高于女性。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年龄与性别分布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不同地域和种族间帕金森病发病率存在一定差异。</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地域差异</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帕金森病流行病学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帕金森病患者主要表现为静止性震颤、运动迟缓、肌强直和姿势平衡障碍等运动症状。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运动症状</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患者还可能出现认知障碍、精神症状、自主神经功能障碍等非运动症状。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非运动症状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帕金森病的诊断主要依据临床表现，结合影像学、实验室检查等辅助手段进行综合分析。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诊断方法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帕金森病临床表现与诊断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药物治疗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传统帕金森病治疗以药物治疗为主，通过补充多巴胺等神经递质来缓解症状。但长期药物治疗可能导致副作用和耐药性。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手术治疗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对于药物治疗无效或副作用严重的患者，可考虑手术治疗，如脑深部电刺激术等。但手术治疗风险较高，且并非所有患者都适用。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康复治疗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康复治疗在帕金森病治疗中发挥重要作用，包括物理疗法、心理疗法等。但康复治疗无法根治疾病，仅能缓解症状。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传统治疗手段及其局限性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神经外科治疗帕金森病新方法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已用于治疗帕金森病患者的震颤、僵硬和运动迟缓等症状，取得显著疗效。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通过植入电极，向大脑特定区域施加电刺激，以调节异常神经活动，达到缓解症状的目的。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非破坏性、可逆、可调控，适用于多种症状。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深度脑刺激技术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26" b="1662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细胞移植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将健康的神经细胞或组织移植到患者脑部，以替代受损细胞，重建神经功能。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基因治疗</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通过修改或替换患者基因，以纠正缺陷或增强神经功能。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前景与挑战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尽管仍处于研究阶段，但细胞移植和基因治疗为帕金森病治疗提供了新思路，未来可能实现根本性治疗。</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细胞移植与基因治疗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https://d.book118.com/947060040063006054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2024-09-28T18:54:18.842</cp:lastPrinted>
  <dcterms:created xsi:type="dcterms:W3CDTF">2024-09-28T10:54:18Z</dcterms:created>
  <dcterms:modified xsi:type="dcterms:W3CDTF">2024-09-28T10:54:20Z</dcterms:modified>
</cp:coreProperties>
</file>