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CD23A-E335-4A4E-83F1-F58706F2A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EEBC4-AD3D-4338-B7FF-ED0512BCC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A7459-BFBB-4FBD-956C-C08AA5B41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886DB-6DC9-424E-850B-FCD466EFB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7C7575-122C-4D2B-8B6C-2BFDA1182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B36F0A-270E-40F5-9AA6-C0EFDC903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0264F4-F437-4029-964E-C6B27FD4E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447BC-B57B-492F-98C1-E3DB542FC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CDCDC-0669-4D85-A922-9F48D6918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63423-BC2A-4866-AFDC-25E562093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F1538-220D-4A24-B750-DF93EA4C3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6116405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近年来，由于缺乏安全意识和操作不当导致的生产事故频繁发生，给企业和员工带来巨大损失。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事故频发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国家对于安全生产有着严格的规定和要求，企业必须加强对员工的安全培训，确保生产安全。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员工需要掌握必要的安全知识和技能，以保障自身和他人的安全，提高工作效率。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通过培训，使员工充分认识到安全的重要性，增强安全意识。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使员工了解并掌握正确的安全操作方法和流程，减少事故发生的可能性。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掌握安全操作技能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通过培训，提高企业的整体安全水平，确保生产过程的安全和稳定。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促进企业安全生产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培训对象与范围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全体员工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包括新员工、在岗员工、转岗员工等，都需要接受安全培训。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管理人员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管理人员需要了解并掌握安全管理的方法和技巧，以更好地指导员工。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特种作业人员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从事特种作业的员工需要接受专门的安全培训，并取得相应的资格证书。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通过培养员工的安全意识，可以减少工作中因疏忽、失误导致的事故，保障员工人身安全和财产安全。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预防事故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安全意识强的员工在工作中更加注重细节和规范，能够提高工作效率和质量。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542" b="14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900" r="139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培养员工的安全意识是营造企业安全文化的重要途径，有助于形成全员关注、全员参与的安全氛围。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营造安全文化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745" r="1174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建立完善的安全规章制度，明确员工在工作中应遵守的安全规定和操作规程。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制定安全规章制度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定期组织员工参加安全培训，提高员工对安全知识和技能的认识和掌握。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开展安全培训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通过宣传栏、企业内部网站、微信公众号等渠道，向员工宣传安全知识，提高员工的安全意识。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通过分析企业内外部的安全事故案例，总结经验教训，引导员工认识到安全意识的重要性。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安全意识培养的方法和途径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企业A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制定了一系列的安全规章制度，并定期组织员工参加安全培训。同时，通过宣传栏、企业内部网站等渠道向员工宣传安全知识。经过一段时间的努力，企业A的员工安全意识明显提高，事故率大幅下降。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企业B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在员工入职时进行安全意识培训，并在日常工作中通过班前班后会等形式强调安全注意事项。此外，企业B还定期组织员工参加应急演练，提高员工的应急处理能力。这些措施使企业B的安全状况得到了有效改善。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安全意识培养的实践案例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https://d.book118.com/947061164051006034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2024-09-08T04:57:56.111</cp:lastPrinted>
  <dcterms:created xsi:type="dcterms:W3CDTF">2024-09-07T20:57:56Z</dcterms:created>
  <dcterms:modified xsi:type="dcterms:W3CDTF">2024-09-07T20:57:58Z</dcterms:modified>
</cp:coreProperties>
</file>