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F85E83-E848-41BF-84E2-2633A4A50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706642-D029-41BE-996C-0607B965B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857CD2-60E5-4EDE-BE6C-995371FD2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BCC0B3-7F11-4E92-A650-D760AAB1B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F1513E-9856-4447-A4FE-38FD070F3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A386BD-3754-4739-8A19-519D5E5E2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91CB24-D98A-4510-90B1-D8E4F845F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256DD4-5744-4F8E-9D6D-219463930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0F7C2E-7A75-457F-97E2-38FF9AB40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0837DB-DAD7-4B36-BE76-9FA1867A2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D20CD0-1CAA-4998-A7C4-9524FFA09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06605603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骨科护士护理查房流程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查房前的准备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查房后工作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查房前的准备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确定查房时间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提前通知患者及其家属查房时间和目的，以便他们做好准备。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根据病房排班情况，选择合适的时间进行查房，确保所有参与查房的护士都能准时参加。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确定查房人员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确定参与查房的护士人员，包括责任护士、管床护士、实习生等。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根据查房目的和患者情况，邀请相关医生参加查房。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准备必要的查房物品，如听诊器、血压计、体温计、护理记录单等。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根据患者情况，准备相关的检查仪器和药品。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准备查房物品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问候病人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问候病人，询问其是否感觉舒适，是否需要帮助。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鼓励病人表达自己的感受和需求，以便更好地了解其状况。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792" r="14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询问病人的病情状况、疼痛程度、睡眠情况等，以便了解其恢复情况。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询问病人是否有任何不适或特殊需求，以便及时处理和满足。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询问病人情况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检查病人的生命体征，如体温、脉搏、呼吸等，以及伤口情况。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检查病人的肢体活动度和功能恢复情况，以便评估治疗效果。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检查病人情况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https://d.book118.com/947066056036006041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2024-09-13T23:17:12.892</cp:lastPrinted>
  <dcterms:created xsi:type="dcterms:W3CDTF">2024-09-13T15:17:12Z</dcterms:created>
  <dcterms:modified xsi:type="dcterms:W3CDTF">2024-09-13T15:17:14Z</dcterms:modified>
</cp:coreProperties>
</file>