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1C6060F-1A56-465A-89CA-F183ABDDC8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95768A-A176-4DC2-940E-274D105E4E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72BC69-BCE0-4BEA-A073-0428691058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5EDEC5D-4C4D-491B-8DCC-6E27B08017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B588EB-0B5D-4CB8-90C9-930B79E3214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AAF60B0-C8D1-4FE7-A09C-07227E45C0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AFE09A-2404-4402-84F0-C290469B500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6047CD-9DB5-4F48-B359-F325DD310E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BC0422-CDF4-4CFC-96EF-75A60ADE42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5D59D2-7123-40E1-9DC9-1BF68F506A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F5CC2E-E466-4FE6-880A-3041027422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7066141163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异体器官移植的伦理争议与社会公益影响</a:t>
            </a:r>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异体器官移植概述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伦理争议焦点</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社会公益影响分析</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国际经验借鉴与启示</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我国异体器官移植现状及挑战</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异体器官移植作为现代医学技术的重要突破，为许多终末期疾病患者提供了生的希望。</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然而，随着技术的发展和应用，异体器官移植所涉及的伦理、法律和社会问题也日益凸显。</a:t>
            </a:r>
          </a:p>
        </p:txBody>
      </p:sp>
      <p:pic>
        <p:nvPicPr>
          <p:cNvPr id="6" name="Picture 6"/>
          <p:cNvPicPr>
            <a:picLocks noChangeAspect="1"/>
          </p:cNvPicPr>
          <p:nvPr/>
        </p:nvPicPr>
        <p:blipFill>
          <a:blip r:embed="rId2"/>
          <a:srcRect t="25599" b="25599"/>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3116" b="23116"/>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探讨异体器官移植的伦理争议与社会公益影响，对于推动医学伦理进步、完善相关法规、促进社会和谐具有重要意义。</a:t>
            </a:r>
          </a:p>
        </p:txBody>
      </p:sp>
      <p:pic>
        <p:nvPicPr>
          <p:cNvPr id="10" name="Picture 10"/>
          <p:cNvPicPr>
            <a:picLocks noChangeAspect="1"/>
          </p:cNvPicPr>
          <p:nvPr/>
        </p:nvPicPr>
        <p:blipFill>
          <a:blip r:embed="rId4"/>
          <a:srcRect t="17133" b="17133"/>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083" r="120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同时，报告还将关注异体器官移植在推动医学科技进步、提高人类生命质量等方面的积极作用。</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本报告旨在全面分析异体器官移植所面临的伦理争议，以及其对社会公益的深远影响。</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报告将围绕异体器官来源、分配原则、患者权益、医生责任等方面展开讨论。</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异体器官移植概述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7988" b="798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异体器官移植是指将一个生物体的器官或组织移植到另一个生物体内的医学技术，以替代或辅助受损器官的功能。</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根据供体和受体的关系，异体器官移植可分为同种异体移植（如同一物种不同个体间的移植）和异种移植（如不同物种间的移植）。</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自20世纪初以来，随着医学技术的进步和免疫抑制药物的发展，异体器官移植经历了从实验阶段到临床应用的过程。</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现状</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目前，异体器官移植已成为治疗多种终末期器官疾病的有效手段，全球每年有大量患者接受此类手术。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对于患有严重器官疾病的患者，异体器官移植是挽救生命的重要手段。</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拯救生命</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5375" r="5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提高生活质量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7167" r="716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推动医学进步</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3792" r="137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通过移植健康的器官，患者可以摆脱疾病的困扰，显著提高生活质量。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异体器官移植技术的发展不仅挽救了无数患者的生命，也推动了医学领域的进步和创新。</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医学价值与意义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伦理争议焦点</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异体器官移植涉及对捐赠者生命权的讨论。一方面，捐赠器官可以挽救受赠者的生命；另一方面，捐赠过程本身可能带来风险，甚至威胁捐赠者的生命安全。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生命权</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捐赠器官可能被视为对身体完整性的侵犯，引发关于尊严权的争议。一些人认为，身体完整性是尊严的基础，任何形式的器官移除都可能被视为对尊严的侵犯。</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尊严权</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生命权与尊严权问题</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自愿捐赠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在自愿原则下，捐赠者出于自愿捐赠器官，不受任何外部压力或诱导。这是大多数国家和地区所倡导的。</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非自愿捐赠</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一些情况下，器官捐赠可能并非完全自愿，如家庭成员在亲人去世后决定捐赠其器官。这引发了对非自愿捐赠的道德和法律界限的讨论。</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719" r="1971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自愿与非自愿捐赠问题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利益冲突</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在器官移植过程中，医生、医院、受赠者和捐赠者之间可能存在利益冲突。例如，医生可能面临救治病人与保护捐赠者利益的权衡。</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商业化倾向</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随着器官移植技术的发展，一些人担忧器官移植可能走向商业化，导致不公平的资源分配和伦理问题。例如，富人可能通过支付高额费用获取器官，而穷人则可能因无法承担费用而失去救治机会。</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利益冲突与商业化倾向问题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社会公益影响分析</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https://d.book118.com/947066141163006033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2024-09-07T12:57:07.507</cp:lastPrinted>
  <dcterms:created xsi:type="dcterms:W3CDTF">2024-09-07T04:57:07Z</dcterms:created>
  <dcterms:modified xsi:type="dcterms:W3CDTF">2024-09-07T04:57:09Z</dcterms:modified>
</cp:coreProperties>
</file>