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BC68B-9DC4-42F7-B661-B4E13540A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D663C-546F-4DD4-AA17-D23D38CC5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CEE3B-C8AB-4967-B405-CAE84568C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6CC1A-E1B6-4AA5-B323-84EB7B780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3AFDDC-D4D7-4349-8A2F-C088E2390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39D44-DB3F-4E66-8682-80CFFE0E5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D52E5E-981D-4876-879F-6E2554EAA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50831-6A6F-46BB-AFFD-B44845D94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EDE39-B92A-47A0-AF20-68F845C62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B99A5-7D25-4886-97FA-B6B917C52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908CC-38A4-4742-A136-9CC367197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00152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尿道损伤的护理评估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尿道损伤的康复与预防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尿道损伤是指尿道结构和功能的完整性受到破坏，导致排尿困难、尿漏、疼痛等症状。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尿道损伤可以根据损伤部位、程度和原因进行分类，常见的分类方式包括前尿道损伤和后尿道损伤，以及开放性损伤和闭合性损伤。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尿道损伤的常见原因是外伤，如车祸、跌落、运动等事故，其次是医源性损伤，如手术操作不当或尿道器械使用不当。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尿道损伤后，尿液外渗会引起感染、组织坏死等病理变化，导致尿道狭窄、尿道瘘等并发症。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尿道损伤的典型表现为排尿困难、尿痛、血尿、尿漏等，严重者可能出现休克等全身症状。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根据患者的病史、体格检查和必要的辅助检查，如尿道造影、超声、CT等，可以明确诊断尿道损伤的部位和程度。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疼痛是尿道损伤最常见的症状，需要进行全面的评估和护理。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评估患者的疼痛程度、性质和部位，了解疼痛对患者的日常生活和工作的影响。记录疼痛的起始时间、持续时间、缓解和加重因素，以及疼痛对睡眠和食欲的影响。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292" b="11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排尿困难是尿道损伤常见的并发症，需要进行及时的评估和护理。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观察患者排尿的频率、尿量、尿液颜色和性质，询问排尿是否费力、有无尿潴留等症状。评估排尿困难对患者的心理和生活质量的影响，记录患者是否需要导尿或膀胱造瘘等辅助排尿措施。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排尿困难护理评估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尿道出血护理评估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尿道出血是尿道损伤的常见症状，需要进行及时的评估和护理。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观察患者尿道出血的颜色、量、持续时间，询问患者是否有血块或血尿等症状。评估尿道出血对患者的生命体征和病情的影响，记录患者是否需要止血或输血等治疗措施。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尿道损伤会给患者带来一定的心理压力和焦虑，需要进行心理护理评估。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了解患者对尿道损伤的认识和态度，评估患者的情绪状态和应对方式。与患者进行沟通，提供心理支持和安慰，帮助患者树立信心，积极配合治疗和护理。同时，关注患者的家属和亲友，提供必要的支持和指导。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https://d.book118.com/947100152020006025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2024-08-29T12:19:16.757</cp:lastPrinted>
  <dcterms:created xsi:type="dcterms:W3CDTF">2024-08-29T04:19:16Z</dcterms:created>
  <dcterms:modified xsi:type="dcterms:W3CDTF">2024-08-29T04:19:18Z</dcterms:modified>
</cp:coreProperties>
</file>