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82BF1F-195F-4A71-8166-B0721773A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8E527-6495-46CD-A36F-E5961B023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9949FB-E358-4E51-8EDE-25AB6E132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944D54-4C0D-4BE6-ADF9-97E3C64C0B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7CA88A-4B99-4554-AB48-CA8F7D66C9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822C52-F554-4820-A289-20C088BF02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B8D91B-A0F9-460F-B28D-DF2603717C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6AADD6-A095-45F5-ADAD-8CCAC4E740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03D226-328A-4BD0-840F-692A4DABF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AFFE4-A797-4024-BA2E-D2C78204D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6D4B2-D19F-4A85-8EE1-29C0CA58BF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0016003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低碳经济背景下空气净化行业发展模式</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低碳经济政策推动空气净化行业发展
 雾霾治理促进空气净化产品需求增长
 技术创新提升空气净化产品性能和效率
 政府补贴和税收优惠鼓励空气净化行业发展
 消费者环保意识增强带动市场需求
 国际贸易保护主义影响空气净化行业发展
 能源转型对空气净化行业产生影响
 政策法规引导空气净化行业健康发展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低碳经济政策推动空气净化行业发展</a:t>
            </a:r>
          </a:p>
        </p:txBody>
      </p:sp>
      <p:sp>
        <p:nvSpPr>
          <p:cNvPr id="3" name="Subtitle 2"/>
          <p:cNvSpPr>
            <a:spLocks noGrp="1"/>
          </p:cNvSpPr>
          <p:nvPr>
            <p:ph type="subTitle" idx="1"/>
          </p:nvPr>
        </p:nvSpPr>
        <p:spPr/>
        <p:txBody>
          <a:bodyPr/>
          <a:lstStyle/>
          <a:p>
            <a:r>
              <a:t>低碳经济背景下空气净化行业发展模式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低碳经济政策推动空气净化行业发展</a:t>
            </a:r>
          </a:p>
        </p:txBody>
      </p:sp>
      <p:sp>
        <p:nvSpPr>
          <p:cNvPr id="3" name="Text Placeholder 2"/>
          <p:cNvSpPr>
            <a:spLocks noGrp="1"/>
          </p:cNvSpPr>
          <p:nvPr>
            <p:ph type="body" idx="1"/>
          </p:nvPr>
        </p:nvSpPr>
        <p:spPr/>
        <p:txBody>
          <a:bodyPr/>
          <a:lstStyle/>
          <a:p>
            <a:r>
              <a:t>政府法规与政策支持</a:t>
            </a:r>
          </a:p>
        </p:txBody>
      </p:sp>
      <p:sp>
        <p:nvSpPr>
          <p:cNvPr id="4" name="Content Placeholder 3"/>
          <p:cNvSpPr>
            <a:spLocks noGrp="1"/>
          </p:cNvSpPr>
          <p:nvPr>
            <p:ph sz="half" idx="2"/>
          </p:nvPr>
        </p:nvSpPr>
        <p:spPr/>
        <p:txBody>
          <a:bodyPr/>
          <a:lstStyle/>
          <a:p>
            <a:r>
              <a:t>1. 政府颁布空气质量标准，要求企业和个人采取措施减少空气污染，这为空气净化行业创造了巨大的市场需求。</a:t>
            </a:r>
          </a:p>
          <a:p>
            <a:r>
              <a:t>2. 政府出台财政补贴、税收优惠等政策，鼓励企业研发、生产和销售空气净化器，降低企业成本，促进行业发展。</a:t>
            </a:r>
          </a:p>
          <a:p>
            <a:r>
              <a:t>3. 政府开展公众宣传教育活动，提高公众对空气污染危害的认识，树立使用空气净化器的意识，扩大市场需求。</a:t>
            </a:r>
          </a:p>
        </p:txBody>
      </p:sp>
      <p:sp>
        <p:nvSpPr>
          <p:cNvPr id="5" name="Text Placeholder 4"/>
          <p:cNvSpPr>
            <a:spLocks noGrp="1"/>
          </p:cNvSpPr>
          <p:nvPr>
            <p:ph type="body" idx="3"/>
          </p:nvPr>
        </p:nvSpPr>
        <p:spPr/>
        <p:txBody>
          <a:bodyPr/>
          <a:lstStyle/>
          <a:p>
            <a:r>
              <a:t>技术创新与产品研发</a:t>
            </a:r>
          </a:p>
        </p:txBody>
      </p:sp>
      <p:sp>
        <p:nvSpPr>
          <p:cNvPr id="6" name="Content Placeholder 5"/>
          <p:cNvSpPr>
            <a:spLocks noGrp="1"/>
          </p:cNvSpPr>
          <p:nvPr>
            <p:ph sz="half" idx="4"/>
          </p:nvPr>
        </p:nvSpPr>
        <p:spPr/>
        <p:txBody>
          <a:bodyPr/>
          <a:lstStyle/>
          <a:p>
            <a:r>
              <a:t>1. 空气净化企业加大研发投入，开发高效、节能、低碳的空气净化器，满足不同消费者的需求。</a:t>
            </a:r>
          </a:p>
          <a:p>
            <a:r>
              <a:t>2. 企业采用智能化、物联网技术，生产智能空气净化器，实现远程控制、数据分析和故障预警，增强产品附加值。</a:t>
            </a:r>
          </a:p>
          <a:p>
            <a:r>
              <a:t>3. 企业与科研机构合作，进行技术攻关，开发具有自主知识产权的空气净化核心技术，提高行业竞争力。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低碳经济政策推动空气净化行业发展</a:t>
            </a:r>
          </a:p>
        </p:txBody>
      </p:sp>
      <p:sp>
        <p:nvSpPr>
          <p:cNvPr id="3" name="Text Placeholder 2"/>
          <p:cNvSpPr>
            <a:spLocks noGrp="1"/>
          </p:cNvSpPr>
          <p:nvPr>
            <p:ph type="body" idx="1"/>
          </p:nvPr>
        </p:nvSpPr>
        <p:spPr/>
        <p:txBody>
          <a:bodyPr/>
          <a:lstStyle/>
          <a:p>
            <a:r>
              <a:t>产业结构调整与转型升级</a:t>
            </a:r>
          </a:p>
        </p:txBody>
      </p:sp>
      <p:sp>
        <p:nvSpPr>
          <p:cNvPr id="4" name="Content Placeholder 3"/>
          <p:cNvSpPr>
            <a:spLocks noGrp="1"/>
          </p:cNvSpPr>
          <p:nvPr>
            <p:ph sz="half" idx="2"/>
          </p:nvPr>
        </p:nvSpPr>
        <p:spPr/>
        <p:txBody>
          <a:bodyPr/>
          <a:lstStyle/>
          <a:p>
            <a:r>
              <a:t>1. 传统煤炭、石油等高污染行业逐步退出市场，空气净化行业作为新兴产业，得到政府和社会的支持，迎来快速发展机遇。</a:t>
            </a:r>
          </a:p>
          <a:p>
            <a:r>
              <a:t>2. 空气净化行业内企业通过兼并重组、战略合作等方式，形成大型企业集团，提高市场集中度，提升行业整体实力。</a:t>
            </a:r>
          </a:p>
          <a:p>
            <a:r>
              <a:t>3. 企业根据市场需求，调整产品结构，从单一产品向多元化产品发展，满足不同消费者需求，提高市场竞争力。</a:t>
            </a:r>
          </a:p>
        </p:txBody>
      </p:sp>
      <p:sp>
        <p:nvSpPr>
          <p:cNvPr id="5" name="Text Placeholder 4"/>
          <p:cNvSpPr>
            <a:spLocks noGrp="1"/>
          </p:cNvSpPr>
          <p:nvPr>
            <p:ph type="body" idx="3"/>
          </p:nvPr>
        </p:nvSpPr>
        <p:spPr/>
        <p:txBody>
          <a:bodyPr/>
          <a:lstStyle/>
          <a:p>
            <a:r>
              <a:t>市场竞争与品牌建设</a:t>
            </a:r>
          </a:p>
        </p:txBody>
      </p:sp>
      <p:sp>
        <p:nvSpPr>
          <p:cNvPr id="6" name="Content Placeholder 5"/>
          <p:cNvSpPr>
            <a:spLocks noGrp="1"/>
          </p:cNvSpPr>
          <p:nvPr>
            <p:ph sz="half" idx="4"/>
          </p:nvPr>
        </p:nvSpPr>
        <p:spPr/>
        <p:txBody>
          <a:bodyPr/>
          <a:lstStyle/>
          <a:p>
            <a:r>
              <a:t>1. 空气净化行业竞争激烈，企业通过品牌建设、差异化战略、售后服务等方式，提高产品附加值，提升品牌知名度和市场占有率。</a:t>
            </a:r>
          </a:p>
          <a:p>
            <a:r>
              <a:t>2. 企业利用社交媒体、电子商务等线上平台，进行产品宣传和销售，扩大品牌影响力，吸引更多消费者。</a:t>
            </a:r>
          </a:p>
          <a:p>
            <a:r>
              <a:t>3. 企业积极参加行业展会、论坛等活动，展示产品和技术，与同行交流经验，提高品牌知名度和行业影响力。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低碳经济政策推动空气净化行业发展</a:t>
            </a:r>
          </a:p>
        </p:txBody>
      </p:sp>
      <p:sp>
        <p:nvSpPr>
          <p:cNvPr id="3" name="Text Placeholder 2"/>
          <p:cNvSpPr>
            <a:spLocks noGrp="1"/>
          </p:cNvSpPr>
          <p:nvPr>
            <p:ph type="body" idx="1"/>
          </p:nvPr>
        </p:nvSpPr>
        <p:spPr/>
        <p:txBody>
          <a:bodyPr/>
          <a:lstStyle/>
          <a:p>
            <a:r>
              <a:t>国际合作与市场开拓</a:t>
            </a:r>
          </a:p>
        </p:txBody>
      </p:sp>
      <p:sp>
        <p:nvSpPr>
          <p:cNvPr id="4" name="Content Placeholder 3"/>
          <p:cNvSpPr>
            <a:spLocks noGrp="1"/>
          </p:cNvSpPr>
          <p:nvPr>
            <p:ph sz="half" idx="2"/>
          </p:nvPr>
        </p:nvSpPr>
        <p:spPr/>
        <p:txBody>
          <a:bodyPr/>
          <a:lstStyle/>
          <a:p>
            <a:r>
              <a:t>1. 空气净化企业积极开拓国际市场，将产品出口到欧美、日韩等发达国家和地区，以及东南亚、中东等新兴市场。</a:t>
            </a:r>
          </a:p>
          <a:p>
            <a:r>
              <a:t>2. 企业与国外企业合作，合资建厂、技术转让等方式，提高产品质量和技术水平，增强国际市场竞争力。</a:t>
            </a:r>
          </a:p>
          <a:p>
            <a:r>
              <a:t>3. 企业参加国际展会、论坛等活动，展示产品和技术，与国际同行交流经验，扩大品牌影响力，开拓国际市场。</a:t>
            </a:r>
          </a:p>
        </p:txBody>
      </p:sp>
      <p:sp>
        <p:nvSpPr>
          <p:cNvPr id="5" name="Text Placeholder 4"/>
          <p:cNvSpPr>
            <a:spLocks noGrp="1"/>
          </p:cNvSpPr>
          <p:nvPr>
            <p:ph type="body" idx="3"/>
          </p:nvPr>
        </p:nvSpPr>
        <p:spPr/>
        <p:txBody>
          <a:bodyPr/>
          <a:lstStyle/>
          <a:p>
            <a:r>
              <a:t>行业前景与发展趋势</a:t>
            </a:r>
          </a:p>
        </p:txBody>
      </p:sp>
      <p:sp>
        <p:nvSpPr>
          <p:cNvPr id="6" name="Content Placeholder 5"/>
          <p:cNvSpPr>
            <a:spLocks noGrp="1"/>
          </p:cNvSpPr>
          <p:nvPr>
            <p:ph sz="half" idx="4"/>
          </p:nvPr>
        </p:nvSpPr>
        <p:spPr/>
        <p:txBody>
          <a:bodyPr/>
          <a:lstStyle/>
          <a:p>
            <a:r>
              <a:t>1. 随着经济发展和人民生活水平提高，对室内外空气质量的需求不断增长，空气净化行业市场前景广阔。</a:t>
            </a:r>
          </a:p>
          <a:p>
            <a:r>
              <a:t>2. 随着技术进步和产品创新，空气净化器将更加智能化、节能化、低碳化，满足不同消费者的需求。</a:t>
            </a:r>
          </a:p>
          <a:p>
            <a:r>
              <a:t>3. 空气净化行业将与其他行业融合发展，如智能家居、健康医疗等，形成新的产业生态系统。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雾霾治理促进空气净化产品需求增长</a:t>
            </a:r>
          </a:p>
        </p:txBody>
      </p:sp>
      <p:sp>
        <p:nvSpPr>
          <p:cNvPr id="3" name="Subtitle 2"/>
          <p:cNvSpPr>
            <a:spLocks noGrp="1"/>
          </p:cNvSpPr>
          <p:nvPr>
            <p:ph type="subTitle" idx="1"/>
          </p:nvPr>
        </p:nvSpPr>
        <p:spPr/>
        <p:txBody>
          <a:bodyPr/>
          <a:lstStyle/>
          <a:p>
            <a:r>
              <a:t>低碳经济背景下空气净化行业发展模式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雾霾治理促进空气净化产品需求增长</a:t>
            </a:r>
          </a:p>
        </p:txBody>
      </p:sp>
      <p:sp>
        <p:nvSpPr>
          <p:cNvPr id="3" name="Text Placeholder 2"/>
          <p:cNvSpPr>
            <a:spLocks noGrp="1"/>
          </p:cNvSpPr>
          <p:nvPr>
            <p:ph type="body" idx="1"/>
          </p:nvPr>
        </p:nvSpPr>
        <p:spPr/>
        <p:txBody>
          <a:bodyPr/>
          <a:lstStyle/>
          <a:p>
            <a:r>
              <a:t>雾霾治理政策促进空气净化产品需求增长</a:t>
            </a:r>
          </a:p>
        </p:txBody>
      </p:sp>
      <p:sp>
        <p:nvSpPr>
          <p:cNvPr id="4" name="Content Placeholder 3"/>
          <p:cNvSpPr>
            <a:spLocks noGrp="1"/>
          </p:cNvSpPr>
          <p:nvPr>
            <p:ph sz="half" idx="2"/>
          </p:nvPr>
        </p:nvSpPr>
        <p:spPr/>
        <p:txBody>
          <a:bodyPr/>
          <a:lstStyle/>
          <a:p>
            <a:r>
              <a:t>1. 雾霾治理政策的出台为空气净化行业带来新的发展机遇。近年来，我国政府出台了一系列雾霾治理政策，如《大气污染防治行动计划》、《京津冀大气污染防治协同发展行动计划》等，这些政策对空气质量提出了更高的要求，为空气净化行业创造了良好的发展环境。</a:t>
            </a:r>
          </a:p>
          <a:p>
            <a:r>
              <a:t>2. 雾霾治理政策的实施带动了空气净化产品需求的增长。雾霾治理政策的实施，促使人们对空气质量的关注度提高，对空气净化产品的需求也随之增加。数据显示，2013年至2017年，我国空气净化器市场规模从107亿元增长至422亿元，年均增长率超过30%。</a:t>
            </a:r>
          </a:p>
          <a:p>
            <a:r>
              <a:t>3. 雾霾治理政策在一定程度上倒逼了空气净化产品行业的创新。雾霾治理政策的实施，倒逼了空气净化产品行业的技术创新，促使企业不断研发新产品，以满足市场需求。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雾霾治理促进空气净化产品需求增长</a:t>
            </a:r>
          </a:p>
        </p:txBody>
      </p:sp>
      <p:sp>
        <p:nvSpPr>
          <p:cNvPr id="3" name="Text Placeholder 2"/>
          <p:cNvSpPr>
            <a:spLocks noGrp="1"/>
          </p:cNvSpPr>
          <p:nvPr>
            <p:ph type="body" idx="1"/>
          </p:nvPr>
        </p:nvSpPr>
        <p:spPr/>
        <p:txBody>
          <a:bodyPr/>
          <a:lstStyle/>
          <a:p>
            <a:r>
              <a:t>雾霾治理带动空气净化产品结构调整</a:t>
            </a:r>
          </a:p>
        </p:txBody>
      </p:sp>
      <p:sp>
        <p:nvSpPr>
          <p:cNvPr id="4" name="Content Placeholder 3"/>
          <p:cNvSpPr>
            <a:spLocks noGrp="1"/>
          </p:cNvSpPr>
          <p:nvPr>
            <p:ph sz="half" idx="2"/>
          </p:nvPr>
        </p:nvSpPr>
        <p:spPr/>
        <p:txBody>
          <a:bodyPr/>
          <a:lstStyle/>
          <a:p>
            <a:r>
              <a:t>1. 雾霾治理政策的实施，推动了空气净化产品结构的升级换代。近年来，随着雾霾治理政策的实施，空气净化产品市场上涌现出一批新产品，如智能空气净化器、车载空气净化器等，这些新产品更加智能化、便携化，满足了消费者多元化的需求。</a:t>
            </a:r>
          </a:p>
          <a:p>
            <a:r>
              <a:t>2. 雾霾治理政策的实施，推动了空气净化产品行业集中度的提高。近年来，随着雾霾治理政策的实施，空气净化产品行业竞争日益激烈，行业集中度不断提高。一些实力雄厚的企业通过兼并收购等方式，扩大市场份额，行业集中度不断提高。</a:t>
            </a:r>
          </a:p>
          <a:p>
            <a:r>
              <a:t>3. 雾霾治理政策的实施，促进了空气净化产品相关配套产业的发展。雾霾治理政策的实施，带动了空气净化产品相关配套产业的发展，如空气净化器滤芯制造、空气净化器销售渠道建设等，这些产业的快速发展也为空气净化行业的发展提供了有力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技术创新提升空气净化产品性能和效率</a:t>
            </a:r>
          </a:p>
        </p:txBody>
      </p:sp>
      <p:sp>
        <p:nvSpPr>
          <p:cNvPr id="3" name="Subtitle 2"/>
          <p:cNvSpPr>
            <a:spLocks noGrp="1"/>
          </p:cNvSpPr>
          <p:nvPr>
            <p:ph type="subTitle" idx="1"/>
          </p:nvPr>
        </p:nvSpPr>
        <p:spPr/>
        <p:txBody>
          <a:bodyPr/>
          <a:lstStyle/>
          <a:p>
            <a:r>
              <a:t>低碳经济背景下空气净化行业发展模式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技术创新提升空气净化产品性能和效率</a:t>
            </a:r>
          </a:p>
        </p:txBody>
      </p:sp>
      <p:sp>
        <p:nvSpPr>
          <p:cNvPr id="3" name="Text Placeholder 2"/>
          <p:cNvSpPr>
            <a:spLocks noGrp="1"/>
          </p:cNvSpPr>
          <p:nvPr>
            <p:ph type="body" idx="1"/>
          </p:nvPr>
        </p:nvSpPr>
        <p:spPr/>
        <p:txBody>
          <a:bodyPr/>
          <a:lstStyle/>
          <a:p>
            <a:r>
              <a:t>先进过滤技术提升净化效率</a:t>
            </a:r>
          </a:p>
        </p:txBody>
      </p:sp>
      <p:sp>
        <p:nvSpPr>
          <p:cNvPr id="4" name="Content Placeholder 3"/>
          <p:cNvSpPr>
            <a:spLocks noGrp="1"/>
          </p:cNvSpPr>
          <p:nvPr>
            <p:ph sz="half" idx="2"/>
          </p:nvPr>
        </p:nvSpPr>
        <p:spPr/>
        <p:txBody>
          <a:bodyPr/>
          <a:lstStyle/>
          <a:p>
            <a:r>
              <a:t>1. HEPA 过滤器：</a:t>
            </a:r>
          </a:p>
          <a:p>
            <a:r>
              <a:t>  - HEPA 过滤器利用机械过滤原理去除空气中的颗粒物，是目前最常用的高效空气净化技术之一。</a:t>
            </a:r>
          </a:p>
          <a:p>
            <a:r>
              <a:t>  - HEPA 过滤器能够高效去除 0.3 微米及以上颗粒物，对于 PM2.5 和 PM10 等细颗粒物具有较高的净化效率。</a:t>
            </a:r>
          </a:p>
          <a:p>
            <a:r>
              <a:t>  - HEPA 过滤器是一种成熟的技术，具有较低的成本和较长的使用寿命。</a:t>
            </a:r>
          </a:p>
          <a:p>
            <a:r>
              <a:t>2. 活性炭吸附技术：</a:t>
            </a:r>
          </a:p>
          <a:p>
            <a:r>
              <a:t>  - 活性炭吸附技术利用活性炭的多孔结构和丰富的表面积来吸附空气中的有害气体和异味。</a:t>
            </a:r>
          </a:p>
          <a:p>
            <a:r>
              <a:t>  - 活性炭吸附技术能够有效去除甲醛、苯、甲苯、二甲苯等多种有害气体，以及烟草味、宠物味等异味。</a:t>
            </a:r>
          </a:p>
          <a:p>
            <a:r>
              <a:t>  - 活性炭吸附技术是一种较为成熟的技术，具有较低的成本和较长的使用寿命。</a:t>
            </a:r>
          </a:p>
          <a:p>
            <a:r>
              <a:t>3. 光催化氧化技术：</a:t>
            </a:r>
          </a:p>
          <a:p>
            <a:r>
              <a:t>  - 光催化氧化技术利用光照和催化剂的作用，将空气中的有害气体和颗粒物氧化分解为无害物质。</a:t>
            </a:r>
          </a:p>
          <a:p>
            <a:r>
              <a:t>  - 光催化氧化技术能够高效去除甲醛、苯、甲苯、二甲苯等多种有害气体，以及 PM2.5 和 PM10 等细颗粒物。</a:t>
            </a:r>
          </a:p>
          <a:p>
            <a:r>
              <a:t>  - 光催化氧化技术是一种新兴的技术，具有较高的净化效率和较长的使用寿命，但成本相对较高。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技术创新提升空气净化产品性能和效率</a:t>
            </a:r>
          </a:p>
        </p:txBody>
      </p:sp>
      <p:sp>
        <p:nvSpPr>
          <p:cNvPr id="3" name="Text Placeholder 2"/>
          <p:cNvSpPr>
            <a:spLocks noGrp="1"/>
          </p:cNvSpPr>
          <p:nvPr>
            <p:ph type="body" idx="1"/>
          </p:nvPr>
        </p:nvSpPr>
        <p:spPr/>
        <p:txBody>
          <a:bodyPr/>
          <a:lstStyle/>
          <a:p>
            <a:r>
              <a:t>智能化控制提高产品使用体验</a:t>
            </a:r>
          </a:p>
        </p:txBody>
      </p:sp>
      <p:sp>
        <p:nvSpPr>
          <p:cNvPr id="4" name="Content Placeholder 3"/>
          <p:cNvSpPr>
            <a:spLocks noGrp="1"/>
          </p:cNvSpPr>
          <p:nvPr>
            <p:ph sz="half" idx="2"/>
          </p:nvPr>
        </p:nvSpPr>
        <p:spPr/>
        <p:txBody>
          <a:bodyPr/>
          <a:lstStyle/>
          <a:p>
            <a:r>
              <a:t>1. 智能传感技术：</a:t>
            </a:r>
          </a:p>
          <a:p>
            <a:r>
              <a:t>  - 智能传感技术能够实时监测空气质量，并根据空气质量自动调整净化器的运行模式。</a:t>
            </a:r>
          </a:p>
          <a:p>
            <a:r>
              <a:t>  - 智能传感技术能够精准识别不同类型污染物，并针对性地去除污染物。</a:t>
            </a:r>
          </a:p>
          <a:p>
            <a:r>
              <a:t>  - 智能传感技术能够提高空气净化器的使用效率和净化效果。</a:t>
            </a:r>
          </a:p>
          <a:p>
            <a:r>
              <a:t>2. 远程控制技术：</a:t>
            </a:r>
          </a:p>
          <a:p>
            <a:r>
              <a:t>  - 远程控制技术允许用户通过手机、平板电脑等移动终端远程控制空气净化器。</a:t>
            </a:r>
          </a:p>
          <a:p>
            <a:r>
              <a:t>  - 远程控制技术能够实现对空气净化器的开关机、模式切换、风量调节等操作。</a:t>
            </a:r>
          </a:p>
          <a:p>
            <a:r>
              <a:t>  - 远程控制技术提高了空气净化器的使用便利性，方便用户随时随地控制空气净化器。</a:t>
            </a:r>
          </a:p>
          <a:p>
            <a:r>
              <a:t>3. 物联网技术：</a:t>
            </a:r>
          </a:p>
          <a:p>
            <a:r>
              <a:t>  - 物联网技术将空气净化器与其他智能家电连接起来，实现智能家居互联互通。</a:t>
            </a:r>
          </a:p>
          <a:p>
            <a:r>
              <a:t>  - 物联网技术能够实现空气净化器与其他智能家电的协同工作，提高空气净化器的使用效率和净化效果。</a:t>
            </a:r>
          </a:p>
          <a:p>
            <a:r>
              <a:t>  - 物联网技术能够为用户提供更加便捷、智能的空气净化体验。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政府补贴和税收优惠鼓励空气净化行业发展</a:t>
            </a:r>
          </a:p>
        </p:txBody>
      </p:sp>
      <p:sp>
        <p:nvSpPr>
          <p:cNvPr id="3" name="Subtitle 2"/>
          <p:cNvSpPr>
            <a:spLocks noGrp="1"/>
          </p:cNvSpPr>
          <p:nvPr>
            <p:ph type="subTitle" idx="1"/>
          </p:nvPr>
        </p:nvSpPr>
        <p:spPr/>
        <p:txBody>
          <a:bodyPr/>
          <a:lstStyle/>
          <a:p>
            <a:r>
              <a:t>低碳经济背景下空气净化行业发展模式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政府补贴和税收优惠鼓励空气净化行业发展</a:t>
            </a:r>
          </a:p>
        </p:txBody>
      </p:sp>
      <p:sp>
        <p:nvSpPr>
          <p:cNvPr id="3" name="Text Placeholder 2"/>
          <p:cNvSpPr>
            <a:spLocks noGrp="1"/>
          </p:cNvSpPr>
          <p:nvPr>
            <p:ph type="body" idx="1"/>
          </p:nvPr>
        </p:nvSpPr>
        <p:spPr/>
        <p:txBody>
          <a:bodyPr/>
          <a:lstStyle/>
          <a:p>
            <a:r>
              <a:t>政府补贴和税收优惠鼓励空气净化行业发展</a:t>
            </a:r>
          </a:p>
        </p:txBody>
      </p:sp>
      <p:sp>
        <p:nvSpPr>
          <p:cNvPr id="4" name="Content Placeholder 3"/>
          <p:cNvSpPr>
            <a:spLocks noGrp="1"/>
          </p:cNvSpPr>
          <p:nvPr>
            <p:ph sz="half" idx="2"/>
          </p:nvPr>
        </p:nvSpPr>
        <p:spPr/>
        <p:txBody>
          <a:bodyPr/>
          <a:lstStyle/>
          <a:p>
            <a:r>
              <a:t>1. 加大对空气净化技术研发和示范项目的补贴力度，鼓励企业加大研发投入，促进空气净化技术创新和产业升级。</a:t>
            </a:r>
          </a:p>
          <a:p>
            <a:r>
              <a:t>2. 对购买和使用空气净化器的个人和企业给予税收优惠，以降低空气净化器的成本，鼓励更多的人使用空气净化器，提高空气质量。</a:t>
            </a:r>
          </a:p>
          <a:p>
            <a:r>
              <a:t>3. 对空气净化行业给予专项补贴和税收优惠政策，支持空气净化行业的发展，加快空气净化技术创新和产业化进程。</a:t>
            </a:r>
          </a:p>
        </p:txBody>
      </p:sp>
      <p:sp>
        <p:nvSpPr>
          <p:cNvPr id="5" name="Text Placeholder 4"/>
          <p:cNvSpPr>
            <a:spLocks noGrp="1"/>
          </p:cNvSpPr>
          <p:nvPr>
            <p:ph type="body" idx="3"/>
          </p:nvPr>
        </p:nvSpPr>
        <p:spPr/>
        <p:txBody>
          <a:bodyPr/>
          <a:lstStyle/>
          <a:p>
            <a:r>
              <a:t>绿色信贷支持空气净化行业发展</a:t>
            </a:r>
          </a:p>
        </p:txBody>
      </p:sp>
      <p:sp>
        <p:nvSpPr>
          <p:cNvPr id="6" name="Content Placeholder 5"/>
          <p:cNvSpPr>
            <a:spLocks noGrp="1"/>
          </p:cNvSpPr>
          <p:nvPr>
            <p:ph sz="half" idx="4"/>
          </p:nvPr>
        </p:nvSpPr>
        <p:spPr/>
        <p:txBody>
          <a:bodyPr/>
          <a:lstStyle/>
          <a:p>
            <a:r>
              <a:t>1. 开展绿色信贷支持空气净化行业发展的试点，为空气净化行业提供低息或无息贷款，支持空气净化企业的技术研发、产品生产和市场推广。</a:t>
            </a:r>
          </a:p>
          <a:p>
            <a:r>
              <a:t>2. 将空气净化纳入绿色信贷支持范围，鼓励银行和金融机构向空气净化企业提供贷款，支持空气净化行业的发展。</a:t>
            </a:r>
          </a:p>
          <a:p>
            <a:r>
              <a:t>3. 设立空气净化绿色信贷专项资金，重点支持空气净化技术研发、产品生产和市场推广，促进空气净化行业的发展，以实现环境经济的双赢局面。</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https://d.book118.com/947100160035006041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低碳经济政策推动空气净化行业发展</vt:lpstr>
      <vt:lpstr> 低碳经济政策推动空气净化行业发展</vt:lpstr>
      <vt:lpstr> 低碳经济政策推动空气净化行业发展</vt:lpstr>
      <vt:lpstr> 低碳经济政策推动空气净化行业发展</vt:lpstr>
      <vt:lpstr> 雾霾治理促进空气净化产品需求增长</vt:lpstr>
      <vt:lpstr> 雾霾治理促进空气净化产品需求增长</vt:lpstr>
      <vt:lpstr> 雾霾治理促进空气净化产品需求增长</vt:lpstr>
      <vt:lpstr> 技术创新提升空气净化产品性能和效率</vt:lpstr>
      <vt:lpstr> 技术创新提升空气净化产品性能和效率</vt:lpstr>
      <vt:lpstr> 技术创新提升空气净化产品性能和效率</vt:lpstr>
      <vt:lpstr> 政府补贴和税收优惠鼓励空气净化行业发展</vt:lpstr>
      <vt:lpstr> 政府补贴和税收优惠鼓励空气净化行业发展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2024-09-13T22:48:55.194</cp:lastPrinted>
  <dcterms:created xsi:type="dcterms:W3CDTF">2024-09-13T14:48:55Z</dcterms:created>
  <dcterms:modified xsi:type="dcterms:W3CDTF">2024-09-13T14:48:57Z</dcterms:modified>
</cp:coreProperties>
</file>