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03F374A-2F8E-4A21-9CA0-8CAF62029D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EE8CF-D524-4174-B25D-B788108D0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8F39-CD0D-4CE6-8B59-115C39B0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18CD5-5423-47A5-8787-DADFAEAF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BD775-29BE-4A4C-B256-E530E0C0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1E43D-6F0B-411A-A2EA-8CFBABC5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A6628-B18D-4669-AC51-F8DA5681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757A1-1F21-4C2E-889F-B0A1EB00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AB813-EE43-4F67-9AF0-91F7854F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69625-8607-4BF3-A416-06ED4BC6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D97C7-BE34-4A93-BDEF-FA51FE4C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F05D-E079-4826-AE56-7CD924BF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9EB539B-9CA8-4F08-80D9-CCB500D7B12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84C8D2-7644-47CB-BC15-98C4A25CA50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3015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某某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IP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孵化与运营策划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某某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孵化与运营策划概述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孵化策略制定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运营策略执行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运营数据分析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孵化与运营策略风险管理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IP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孵化与运营策略未来展望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某某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IP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孵化与运营策划概述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https://d.book118.com/947103015045006054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某某IP孵化与运营策划</vt:lpstr>
      <vt:lpstr>目录</vt:lpstr>
      <vt:lpstr>第一章 某某IP孵化与运营策划概述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2024-09-28T13:20:27.045</cp:lastPrinted>
  <dcterms:created xsi:type="dcterms:W3CDTF">2024-09-28T05:20:27Z</dcterms:created>
  <dcterms:modified xsi:type="dcterms:W3CDTF">2024-09-28T05:20:29Z</dcterms:modified>
</cp:coreProperties>
</file>