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A1E6B-657A-46E9-AA5B-171DA3290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8242-330E-46A6-A3A6-5B74B29E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71FEB-D542-4207-B633-052A0CAE7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19B30-0C26-4C0F-AFAD-F0624EC6F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CCF02-270A-4FEF-A22C-0D694E56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75A37-7EBC-490A-B47B-C3A41A315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5CB08-0183-457D-8E5A-6E6231AB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49F3C-D69D-4F48-A266-355432FF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22CB3-D7FA-41C0-8DBC-C7C76898B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F554D-9CE5-49DB-B776-5C7633BC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D84CD-BE2E-4C64-9FF5-D50848E0F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400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行业操作规范与验收标准实施现状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加强行业操作规范与验收标准实施的建议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推动行业健康有序发展，提升行业整体形象和声誉。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明确行业操作规范与验收标准的重要性，提高相关人员的认识和重视程度。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促进企业加强内部管理，提高产品质量和服务水平，增强市场竞争力。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本次汇报将涵盖行业操作规范与验收标准的定义、作用和意义。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探讨加强行业操作规范与验收标准建设的措施和建议。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分析当前行业操作规范与验收标准的现状及存在的问题。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通过具体案例说明行业操作规范与验收标准实施的效果和影响。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行业操作规范是指在特定行业内，为确保产品质量、提高生产效率、保障人员安全等而制定的一系列操作指南和标准。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行业操作规范为从业者提供了明确的操作指南，有助于统一行业内的操作流程和方法，提高行业整体水平。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环保操作规范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行业操作规范的内容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规定设备的使用、维护和保养等操作要求，确保设备安全、稳定运行。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制定安全生产规章制度和操作规程，保障员工人身安全和财产安全。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明确产品的生产工艺流程和质量要求，保证产品质量稳定和一致性。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规定环境保护设施的运行和管理要求，确保企业生产活动符合环保法规。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通过统一的操作流程和标准，减少产品缺陷和不良品率，提高产品质量水平。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规范的操作流程和标准有助于提高生产效率，降低生产成本。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提升生产效率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明确的安全操作规范有助于减少工伤事故和职业病的发生，保障员工人身安全。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环保操作规范有助于企业实现绿色生产，提高企业社会形象和市场竞争力。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行业操作规范的意义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验收标准是指在项目、产品或服务完成后，对其进行质量、性能、安全等方面的检验和评估所依据的一系列准则和要求。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确保项目、产品或服务符合预期要求，提高整体质量，降低风险，促进持续改进和创新。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对项目、产品或服务的性能进行测试和评估，如运行速度、响应时间、吞吐量等。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确保项目、产品或服务符合相关法律法规和行业标准的要求，如环保法规、行业规范等。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对项目、产品或服务的安全性进行检查和评估，如数据加密、防火墙设置、漏洞修复等。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对项目、产品或服务的整体质量进行评估，包括外观、性能、可靠性等方面。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通过严格的验收标准，确保项目、产品或服务的质量符合预期要求，提高用户满意度。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通过验收标准对项目、产品或服务进行全面评估，及时发现和解决问题，降低潜在的风险和损失。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通过不断完善和提高验收标准，推动项目、产品或服务的持续改进和创新，提升整体竞争力。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促进改进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明确的验收标准有助于提高项目、产品或服务的透明度和可追溯性，增强各方之间的信任和合作。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提高透明度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https://d.book118.com/947104006065006035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2024-09-09T22:29:31.246</cp:lastPrinted>
  <dcterms:created xsi:type="dcterms:W3CDTF">2024-09-09T14:29:31Z</dcterms:created>
  <dcterms:modified xsi:type="dcterms:W3CDTF">2024-09-09T14:29:33Z</dcterms:modified>
</cp:coreProperties>
</file>