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3A24C-11CE-48DE-B2A3-1FD86ED61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F3D66-2DE5-4790-9798-D3BBCA54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40BD2-C63A-4CDA-8F2E-1F40843B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90C00-12B5-488D-9782-A4A116824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9FBAA-9D1B-424C-94BD-CD4AC428B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FF92B-9D82-4CBC-82BB-073859966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5D48C-C1C5-43E3-86B3-61EA9CC06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FAE1D-DCCE-41D1-8F44-05F78AE9F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D4647-9AA5-4BF1-824A-DF6180DD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77D58-A019-457B-8CC3-9539668EE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EF40-7D40-4B39-B988-D131C1D6D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0402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全麻术中护理\n## 1.小儿全麻术的基本概念与重要性\n### 1.1小儿全麻术的定义与适用范围\n### 1.2小儿全麻术的优势与风险\n### 1.3小儿全麻术在临床中的应用\n## 2.小儿全麻术前的护理准备\n### 2.1患儿心理护理与沟通\n### 2.2患儿身体状况评估与准备\n### 2.3手术器械与物品准备\n## 3.小儿全麻术中的护理配合\n### 3.1手术过程中的护理观察与监测\n### 3.2麻醉药物与输液管理\n### 3.3并发症预防与处理\n## 4.小儿全麻术后的护理\n### 4.1术后苏醒期的护理与观察\n### 4.2疼痛管理与舒适护理\n### 4.3术后并发症的预防与护理\n## 5.小儿全麻术中护理的质量控制与持续改进\n### 5.1护理质量评估与监控\n### 5.2护理差错预防与安全管理\n### 5.3护理持续改进与团队协作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小儿全麻术中护理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小儿全麻术的基本概念与重要性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小儿全麻术的定义与适用范围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全麻术定义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通过药物或其他方法使患者全身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手术过程中患者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无痛觉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肌肉松弛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婴幼儿、儿童的各种手术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疼痛剧烈的急诊手术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特殊体位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的手术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手术过程中患者无痛觉、肌肉松弛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便于手术操作，提高手术成功率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的练习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麻醉过程中可能出现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呼吸抑制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小儿全麻术的优势与风险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小儿全麻术在临床中的应用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腹部手术、骨科手术、泌尿科手术等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眼科手术、耳鼻喉科手术、口腔科手术等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静脉麻醉、吸入麻醉、静吸复合麻醉等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根据手术需求和患者情况选择合适的麻醉方法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小儿全麻术前的护理准备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向患儿及家长解释麻醉过程及术后可能的不适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鼓励患儿及家长相信医生和护士，树立信心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向患儿及家长介绍麻醉医生、护士及相关工作人员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患儿心理护理与沟通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根据评估结果调整麻醉方案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患儿身体状况评估与准备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手术器械与物品准备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准备适合患儿年龄和手术需求的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确保器械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完好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手术敷料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确保物品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齐全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备用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小儿全麻术中的护理配合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观察手术部位的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血氧饱和度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根据监测结果调整麻醉药物和输液速度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手术过程中的护理观察与监测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https://d.book118.com/947104020046006043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小儿全麻术中护理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2024-09-17T00:54:49.076</cp:lastPrinted>
  <dcterms:created xsi:type="dcterms:W3CDTF">2024-09-16T16:54:49Z</dcterms:created>
  <dcterms:modified xsi:type="dcterms:W3CDTF">2024-09-16T16:54:51Z</dcterms:modified>
</cp:coreProperties>
</file>