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5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5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FBCAA-3746-455C-8265-BE8D40E2C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40F9B-0A65-4FA9-9C43-7C84B09D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15E0-195B-4888-B283-88379748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313FD-1134-4076-93DA-67ED3A4E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E1010-4702-4BB2-8EED-8A0EEA2B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A9EB6-68A4-4D28-BC3C-C96C2CA17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2D0A2-A7FA-4208-B408-1ACBC6A2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0CCB1-79DD-4CA3-B079-919BAD04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B984D-ACF4-4EF4-8914-32ED71AE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4A267-557C-4B44-A5AB-2EC95C1C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B0A8D-9BE6-48FB-81CD-745BAF5A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644" r:id="rId2"/>
    <p:sldLayoutId id="2147494645" r:id="rId3"/>
    <p:sldLayoutId id="2147494646" r:id="rId4"/>
    <p:sldLayoutId id="2147494647" r:id="rId5"/>
    <p:sldLayoutId id="2147494648" r:id="rId6"/>
    <p:sldLayoutId id="2147494649" r:id="rId7"/>
    <p:sldLayoutId id="2147494650" r:id="rId8"/>
    <p:sldLayoutId id="2147494651" r:id="rId9"/>
    <p:sldLayoutId id="2147494652" r:id="rId10"/>
    <p:sldLayoutId id="21474946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412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2024智能化生产系统效益分析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智能化生产系统的概述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2024年智能化生产系统的发展现状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智能化生产系统的效益分析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智能化生产系统的挑战与对策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https://d.book118.com/947104120114006032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2024智能化生产系统效益分析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2024-09-05T11:50:48.506</cp:lastPrinted>
  <dcterms:created xsi:type="dcterms:W3CDTF">2024-09-05T03:50:48Z</dcterms:created>
  <dcterms:modified xsi:type="dcterms:W3CDTF">2024-09-05T03:50:51Z</dcterms:modified>
</cp:coreProperties>
</file>