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50D57-FF12-48FE-B354-E7297130B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3432C-ABA7-4F21-9545-8EADBF680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D6973-24BF-443F-81F4-0A904283E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28593-CCA3-4CD9-A49F-11D8F2723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C1DC5-F0E6-4470-9081-0FC01EC63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1AC67-5273-4498-A336-8C283520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42A56-18D2-45EC-B154-84DF9AC3C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B9B3F-1396-4AE0-A102-473710534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476BF-0558-475B-BCB7-664950047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2D776-6516-4AB6-BC1B-824DADEBD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E3412-3B27-4FDA-A804-1AEF37DA7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04140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高血压患者如何保持皮肤健康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高血压对皮肤的影响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保持皮肤健康的饮食建议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生活习惯调整与皮肤保养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选用合适护肤品与化妆品建议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寻求专业帮助与定期检查建议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高血压可能导致血管收缩和硬化，影响皮肤的血液供应，使皮肤缺氧、营养不足。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高血压常伴随代谢综合征，如高血糖、高血脂等，这些代谢异常可能引发皮肤问题。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部分降压药物可能导致皮肤干燥、瘙痒甚至脱屑等副作用。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血液循环影响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代谢异常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高血压与皮肤健康关系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高血压患者中皮肤问题的发病率显著高于普通人群。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皮肤问题在高血压患者中表现多样，如湿疹、银屑病、皮肤瘙痒等。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高血压患者的皮肤问题往往难以治愈，病情容易反复。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发病率较高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多样性表现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病情易反复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皮肤问题在高血压患者中的普遍性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高血压对皮肤的影响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89" r="342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高血压患者血管容易收缩，导致皮肤缺氧。缺氧状态下，皮肤细胞代谢减缓，皮肤修复能力下降。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血管收缩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缺氧的皮肤往往呈现暗沉、无光泽的状态，容易出现色斑、皱纹等老化现象。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肤色暗沉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血管收缩导致皮肤缺氧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高血压导致微循环障碍，使得皮肤得不到充分的营养和氧气供应，加速皮肤老化。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持续的高血压可能导致毛细血管破裂，出现紫癜、红血丝等问题。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血压升高加重皮肤负担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毛细血管破裂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微循环障碍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部分高血压患者在服用降压药物后可能出现药物过敏现象，如皮疹、瘙痒等。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药物性皮炎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长期使用某些降压药物可能引发药物性皮炎，表现为皮肤干燥、脱屑、红斑等症状。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21" r="168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药物副作用影响皮肤状况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保持皮肤健康的饮食建议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高盐饮食是高血压的主要危险因素之一，控制盐分摄入有助于降低血压，减轻皮肤水肿现象。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盐分与高血压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0" r="106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建议的盐摄入量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盐的替代品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世界卫生组织建议每日盐摄入量不超过5克，高血压患者更应严格控制。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可使用香料、香草、柠檬等代替盐来调味，以增加食物口感。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控制盐分摄入，减轻水肿现象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增加富含抗氧化物质食物摄入，抵抗自由基损害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抗氧化物质的作用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抗氧化物质如维生素C、维生素E、硒等，可以抵抗自由基对皮肤的损害，保护皮肤细胞免受氧化应激反应。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富含抗氧化物质的食物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深色蔬菜、水果、坚果、全谷物和鱼类等富含抗氧化物质。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建议的摄入量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每天至少食用五种不同颜色的水果和蔬菜，以确保摄入足够的抗氧化物质。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均衡饮食可以确保身体获得所需的各种营养素，包括维生素、矿物质、蛋白质和健康脂肪等，有助于维持皮肤的健康状态。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营养素的皮肤益处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例如，维生素A有助于皮肤修复和再生；维生素C可以促进胶原蛋白的合成；锌有助于皮肤抗炎和修复等。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实现均衡饮食的方法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适量摄入各种食物，包括蔬菜、水果、全谷物、蛋白质来源（如瘦肉、鱼类、豆类和坚果）以及健康脂肪（如橄榄油、鳄梨和坚果）。同时，要限制高糖、高油脂和高盐食品的摄入。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均衡饮食，确保足够营养供给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https://d.book118.com/947104140040006025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2024-08-29T16:20:00.137</cp:lastPrinted>
  <dcterms:created xsi:type="dcterms:W3CDTF">2024-08-29T08:20:00Z</dcterms:created>
  <dcterms:modified xsi:type="dcterms:W3CDTF">2024-08-29T08:20:02Z</dcterms:modified>
</cp:coreProperties>
</file>