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8BB0F8-B284-4760-8581-D3BE3D5C9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646BC2-0AEF-401F-8DFC-2E942C650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7760BF-9320-4E17-9872-4EE4D8A72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CE370A-7DAD-431F-9C5E-89C6361EDD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2584B7-CD14-43A3-B7A8-1C6AB3B4A3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8ABFD7-62A0-49C8-A9C8-431AA32A61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B16544-E67C-40D4-827E-D0219A7B90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FD1517-111B-4CBC-B7E6-0F46C382DE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16A1C9-19EC-45F8-9B5E-F8AECA4F4D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9873E9-662B-47FD-905B-F40F4BE273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1E79D8-3B33-4A19-96B2-2DC9407A07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10414404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研发投入与产出绩效评价教材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研发投入概述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研发产出绩效评价方法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研发投入与产出的关系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研发投入与产出绩效评价的实证分析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研发投入与产出绩效评价的挑战与对策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未来展望与趋势分析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研发投入概述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237" r="3023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指企业、政府以及其他社会组织在科学研究与试验发展方面的经费支出。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研发投入定义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推动技术创新和产业升级，提高国家竞争力和可持续发展水平。</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研发投入意义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研发投入的定义与意义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企业自筹、政府资金、金融机构贷款、外资等。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基础研究、应用研究和试验发展等不同阶段的经费支出。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研发投入的来源与结构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结构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来源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投入规模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国际间研发投入规模差异较大，发达国家投入占比较高。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投入强度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研发投入强度是衡量一个国家或地区科技创新能力的重要指标，通常以研发经费占国内生产总值的比例来表示。不同国家或地区的研发投入强度差异较大，发达国家普遍较高。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投入结构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各国在研发投入的结构上也有所不同，一些国家注重基础研究，而另一些国家则更注重应用研究和试验发展。此外，不同行业之间的研发投入结构也存在差异。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研发投入的国际比较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研发产出绩效评价方法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反映研发活动的创新成果，体现企业的技术实力和竞争力。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专利申请数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新产品销售额</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技术成果转化率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衡量研发成果的市场化程度和商业价值，反映研发对企业经济增长的贡献。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评价研发成果从实验室到市场的转化效率，体现企业技术转移和创新能力。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研发产出绩效评价指标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基于多指标综合评价方法，通过赋予不同指标权重，计算综合得分评价研发产出绩效。</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线性评价模型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引入非线性因素，如指标间的相互作用、时间滞后效应等，更准确地反映研发产出绩效。</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非线性评价模型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考虑时间因素，对研发产出绩效进行动态跟踪和评价，反映研发活动的长期效益。</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动态评价模型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研发产出绩效评价模型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能够客观、定量地评价研发产出绩效，为企业决策者提供科学依据；促进企业内部创新氛围的形成，激发研发人员的积极性和创造性。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评价指标的选择和权重分配存在主观性，可能影响评价结果的客观性；一些重要的研发成果可能难以量化，无法纳入评价指标体系；评价结果可能受到其他因素的干扰，如市场环境、政策变化等。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缺点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研发产出绩效评价的优缺点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研发投入与产出的关系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研发投入对产出的影响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研发资金投入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研发资金的多少直接影响研发活动的规模、深度和广度，进而影响研发产出的数量和质量。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研发人员投入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研发人员的数量、素质和工作效率对研发产出的质量和时效性有重要影响。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研发设备投入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先进、适用的研发设备是提高研发效率和产出质量的重要保障。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研发产出通过新产品、新技术等带来的经济效益，可以反哺研发投入，形成良性循环。</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经济效益</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研发产出形成的技术积累可以为后续研发活动提供技术支撑和经验借鉴，降低研发成本和风险。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技术积累</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成功的研发产出可以提升企业的品牌形象和市场地位，进而吸引更多的研发投入。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品牌效应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研发产出对投入的反作用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相互促进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研发投入可以促进产出数量和质量的提升，而成功的研发产出又可以吸引更多的研发投入，形成相互促进的良性循环。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动态平衡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研发投入和产出之间存在动态平衡关系，需要根据市场需求、技术进步等因素不断调整投入和产出的比例和结构。</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风险共担</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研发投入和产出都存在一定的风险性，需要建立风险共担机制，通过多元化投资、合作研发等方式降低风险。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958" r="129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研发投入与产出的互动关系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https://d.book118.com/947104144040006025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2024-08-29T16:20:02.232</cp:lastPrinted>
  <dcterms:created xsi:type="dcterms:W3CDTF">2024-08-29T08:20:02Z</dcterms:created>
  <dcterms:modified xsi:type="dcterms:W3CDTF">2024-08-29T08:20:04Z</dcterms:modified>
</cp:coreProperties>
</file>