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CC1DA0-9B62-4016-9BA9-76F62CBE0F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DF311-980D-4BAE-979F-2067E2A4D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09FBE8-0BCD-49E5-B433-BB69CE97B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08FAFB-2A62-47AB-85DF-5382BA3591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B7E677-5743-4A30-BED9-F8042F6E15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63BD62-AC81-4201-8207-9379148DED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F67142-4F8D-43E3-942C-4C76E8308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70C006-DB97-4FA4-9090-A1E9B00AED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C97C81-6CBE-4A4F-B715-23E62CA0F0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B98E7-8193-4F80-BBAF-C83C66ECD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A025CC-01C9-4FD1-86E9-538B6E898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0506503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教育技术能力培训心得体会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培训内容与过程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收获与成长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挑战与反思</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实践应用与展望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信息化时代需求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随着信息技术的迅猛发展，教育技术能力已成为教师必备的专业素养之一。本次培训旨在提升教师的教育技术能力，适应信息化时代的教育需求。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教育改革推动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当前，教育改革正深入推进，其中教育技术的运用被视为重要手段。通过培训，旨在引导教师运用教育技术促进教育教学方式的变革，提高教育质量。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教师专业发展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教育技术能力是教师专业发展的重要组成部分。本次培训旨在帮助教师掌握先进的教育技术工具和方法，提升教学效果，促进教师专业成长。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提升自身能力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我深知教育技术能力在现代教育中的重要性，希望通过培训学习和掌握更多的教育技术工具和方法，提升自身的教学能力和水平。</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更好地服务学生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学生是教育的主体，运用教育技术可以为学生提供更加丰富多彩的学习体验和个性化的学习支持。我参与培训是为了更好地服务学生，满足他们的学习需求。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探索教育创新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我对教育技术的运用充满好奇和探索欲望，希望通过培训了解最新的教育技术趋势和应用案例，为未来的教育创新做好准备。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个人参与动机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培训内容与过程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906" b="39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教育技术理论学习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教育技术的基本概念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教育技术是指运用各种理论及技术，通过对教与学过程及相关资源的设计、开发、利用、管理和评价，实现教育教学优化的理论与实践。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教育技术的发展历程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从视听教育、计算机辅助教学到网络教育，再到如今的智能教育，教育技术经历了不断的发展与创新。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教育技术的基本理论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包括视听教育理论、传播理论、学习理论、系统科学理论等，这些理论为教育技术提供了科学的依据和指导。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包括分析教学需求、确定教学目标、设计教学策略、选择教学媒体、实施教学评价等步骤。</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教学设计的基本流程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如逆向教学设计、基于问题的教学设计、情境教学设计等，这些方法有助于提高教学效果和学生的学习兴趣。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教学设计的方法与技巧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如合理安排教学时间、有效组织教学内容、灵活运用教学方法等，以确保教学过程的顺利进行。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教学实施的注意事项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教学设计与实施技巧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运用人工智能、大数据等技术，实现个性化教学、智能推荐学习资源等，提高教学效果和学生的学习效率。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多媒体教学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运用计算机、投影仪等设备，将文字、图像、声音等多种媒体信息融合在一起，为学生提供丰富多彩的学习体验。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网络教学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借助互联网和在线教育平台，实现远程教学和在线学习，打破时间和空间的限制，为学生提供更加灵活的学习方式。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现代教育技术应用实践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小组合作学习的实施策略</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如合理分组、明确任务分工、提供必要的支持和指导等，以确保小组合作学习的顺利进行。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互动交流的重要性</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互动交流是教学过程中不可或缺的一部分，通过互动交流可以激发学生的学习兴趣和积极性，促进知识的传递和共享。</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小组合作学习的优势</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通过小组合作学习，可以培养学生的团队协作能力、沟通能力和解决问题的能力。</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小组合作与互动交流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收获与成长</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通过培训，我深入了解了教育技术的基本理念、发展趋势和前沿动态，为我在教育实践中运用技术提供了理论支撑。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学习了先进的教育技术理论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培训过程中，我学习了多媒体教学设计、在线课程开发、教育数据分析等实用技能，这些技能对于提高教学效果具有重要作用。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掌握了多种教学技能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通过实践操作和案例分析，我进一步提高了自己的计算机操作水平、网络应用能力和信息处理能力，为开展信息化教学打下了坚实基础。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提升了信息技术能力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教育观念更新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培训使我深刻认识到教育技术在现代教育中的核心地位，以及它对于推动教育变革、提高教育质量的巨大潜力。</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树立了以学生为中心的教学观念</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通过培训中的案例分析和实践体验，我逐渐摒弃了传统的以教师为中心的教学观念，开始关注学生的需求、兴趣和能力发展，积极探索以学生为中心的教学模式。</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强化了创新教育的意识</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培训中介绍的先进教育技术和教学方法激发了我的创新意识，使我更加关注培养学生的创新精神和实践能力，努力营造有利于创新教育的环境和氛围。</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认识到教育技术的重要性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https://d.book118.com/947105065035006051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2024-09-24T04:10:57.473</cp:lastPrinted>
  <dcterms:created xsi:type="dcterms:W3CDTF">2024-09-23T20:10:57Z</dcterms:created>
  <dcterms:modified xsi:type="dcterms:W3CDTF">2024-09-23T20:10:59Z</dcterms:modified>
</cp:coreProperties>
</file>