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A9FD5-ED6F-4063-9FBF-8EFE542A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785F9-0CF0-44AF-894F-2048F80D3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1A1A8-75F1-40FF-99EC-60D44F2E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37E7C-36A5-4082-8692-AA762322C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E38EB-D936-4DAA-910E-31786F748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F8E67-6879-4BFF-A481-50CD37EF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B6BE9-37D0-4EA1-A113-0F6EF75A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77AA8-E3E2-47EC-81CA-69FA10E9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E33A8-D17F-4353-A4B6-E23130E5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5FA25-B623-4A81-AC1A-518EB0795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5A01E-E559-43F0-A69E-B3CA9210B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05162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冬季呼吸道疾病的卫生突发事件应对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冬季呼吸道疾病高发原因及特点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卫生突发事件应对策略与措施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重点人群保护与关爱措施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社区防控策略与实践经验分享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应对冬季呼吸道疾病高发期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冬季是呼吸道疾病高发季节，加强卫生应急管理，提高应对能力，是保障公众健康的重要措施。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防范呼吸道疾病传播风险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呼吸道疾病具有传播性，科学有效的应对措施能够降低疾病传播风险，维护社会稳定。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2" r="1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常见呼吸道疾病类型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感冒、流感、支气管炎、肺炎等。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飞沫传播、接触传播等。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发热、咳嗽、咳痰、呼吸困难等。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老年人、儿童、孕妇、慢性病患者等。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冬季呼吸道疾病高发原因及特点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冬季气温较低，呼吸道黏膜容易受到寒冷空气的刺激，导致局部抵抗力下降，易引发感染。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空气干燥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0" b="147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冬季空气干燥，呼吸道黏膜干燥，易于受损，同时干燥环境有利于病毒和细菌的存活和传播。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室内外温差大，人们频繁出入，容易造成呼吸道黏膜的不适应，增加感染风险。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冬季是许多呼吸道病毒的活跃期，如流感病毒、呼吸道合胞病毒等，这些病毒在低温环境下更容易存活和传播。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病毒活跃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冬季人们更多时间在室内活动，密闭环境中病毒传播的风险增加。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4" r="1816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冬季室内通风不良，空气流通差，有利于病毒在室内空气中的滞留和传播。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空气流通差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病毒传播特点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人群易感性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免疫力降低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冬季人们免疫力相对较低，容易受到病毒的侵袭。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基础疾病影响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患有基础疾病的人群，如慢性阻塞性肺疾病、支气管哮喘等，冬季病情容易加重，更易感染呼吸道疾病。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儿童和老年人易感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儿童和老年人的免疫力相对较弱，是冬季呼吸道疾病的易感人群。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卫生突发事件应对策略与措施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加强环境监测和预警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建立空气质量监测网络，及时掌握空气污染状况，发布预警信息，提醒公众采取防护措施。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加强个人卫生习惯宣传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教育公众养成勤洗手、戴口罩、避免去人群密集场所等良好个人卫生习惯。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提高公众免疫力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鼓励公众接种流感疫苗、肺炎疫苗等，提高人群免疫力，降低感染风险。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成立卫生应急指挥部，统一领导、协调各方力量，确保应急响应工作高效有序进行。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建立应急指挥体系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根据疫情形势，及时启动相应的应急预案，明确防控措施、医疗救治、物资保障等工作要求。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建立疫情信息报告制度，及时向上级卫生行政部门报告疫情进展，同时向社会公开透明发布疫情信息。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加强信息报告和公开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https://d.book118.com/947105162011006043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2024-09-16T17:24:46.092</cp:lastPrinted>
  <dcterms:created xsi:type="dcterms:W3CDTF">2024-09-16T09:24:46Z</dcterms:created>
  <dcterms:modified xsi:type="dcterms:W3CDTF">2024-09-16T09:24:48Z</dcterms:modified>
</cp:coreProperties>
</file>