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1A4EE-DB34-46D1-B51E-7C83F8213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0F050-850F-45F7-B262-E369237AE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4E763-D300-43EE-8E27-DBFDAAA59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3F087-F211-4FD4-9E87-A6322C17C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77D59-7A9B-4BE7-A8E3-D8A80EA04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CD99B-5A6D-44F7-A88F-E98078C5B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F1B928-1340-4484-A34E-AFAEE2077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DCB20-8F41-48B3-8FF7-1290C4BCF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9FC3A-4CE1-4BEC-AAE9-FF8D974FD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54920-FC11-42DF-8859-650246CBD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D3059-0466-47F8-92DC-3EE788B8F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1103415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学校副主任竞聘演讲稿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对竞聘岗位的理解与认识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竞聘优势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工作规划与设想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644" r="356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我拥有XX大学的XX专业学士学位，具备扎实的专业基础。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在校期间，我曾获得XX奖项，参与过多项学术研究项目。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我曾在XX公司担任XX职位，积累了丰富的工作经验。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在工作中，我成功地完成了多项重要任务，取得了显著的业绩。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我具备较强的组织协调能力和团队合作精神，能够有效地协调各方面资源，推动工作顺利开展。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我具备良好的沟通能力，能够与不同层次的人进行有效沟通，达成共识。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对竞聘岗位的理解与认识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作为副主任，首要职责是协助主任完成各项工作任务，确保学校日常运营的顺利进行。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500" r="27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协助主任工作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负责学生日常管理，包括学生纪律、学籍管理、学生活动组织等，为学生提供良好的学习和生活环境。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500" b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负责教职工的招聘、培训、考核和评价，提升教职工的专业素质和工作能力。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教职工管理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岗位的职责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副主任作为学校管理团队的重要成员，对学校的日常运营和长远发展起到关键作用。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学校管理核心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学生成长保障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教职工成长平台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667" r="3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副主任负责的学生管理工作直接关系到学生的成长和发展，对学生的未来具有重要影响。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副主任负责的教职工管理工作有助于提升教职工的专业素质，为学校的教育教学质量提供保障。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671" b="126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449" b="6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岗位面临的挑战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副主任需要在主任、教职工、学生等各方之间进行有效的协调和沟通，确保信息的畅通和工作的顺利进行。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学生安全与纪律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副主任需要时刻关注学生的安全和纪律问题，及时处理突发事件，确保学生的人身安全和校园秩序。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教育教学质量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副主任需要关注学校的教育教学质量，协助主任制定和实施教育教学改革方案，提高学校的整体教育水平。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竞聘优势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https://d.book118.com/947111034150006041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2024-09-14T18:50:36.907</cp:lastPrinted>
  <dcterms:created xsi:type="dcterms:W3CDTF">2024-09-14T10:50:36Z</dcterms:created>
  <dcterms:modified xsi:type="dcterms:W3CDTF">2024-09-14T10:50:38Z</dcterms:modified>
</cp:coreProperties>
</file>