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  <p:sldMasterId id="2147483696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>
  <dgm:ptLst>
    <dgm:pt modelId="{8C3DDEC3-4410-4A7B-A08D-B4E398522276}" type="doc">
      <dgm:prSet loTypeId="urn:microsoft.com/office/officeart/2005/8/layout/hierarchy3#1" loCatId="hierarchy" qsTypeId="urn:microsoft.com/office/officeart/2005/8/quickstyle/simple3#1" qsCatId="simple" csTypeId="urn:microsoft.com/office/officeart/2005/8/colors/accent1_2#1" csCatId="accent1" phldr="0"/>
      <dgm:spPr/>
      <dgm:t>
        <a:bodyPr/>
        <a:lstStyle/>
        <a:p>
          <a:endParaRPr lang="zh-CN" altLang="en-US"/>
        </a:p>
      </dgm:t>
    </dgm:pt>
    <dgm:pt modelId="{DE9920FC-ADF2-43FC-8D66-AB16E15737FC}" type="parTrans" cxnId="{4E41291E-ED02-4F53-AA09-28E095A58FC8}">
      <dgm:prSet/>
      <dgm:spPr/>
      <dgm:t>
        <a:bodyPr/>
        <a:lstStyle/>
        <a:p>
          <a:endParaRPr lang="zh-CN" altLang="en-US"/>
        </a:p>
      </dgm:t>
    </dgm:pt>
    <dgm:pt modelId="{F970B406-3137-445F-A047-960BE6F8F548}">
      <dgm:prSet phldrT="[文本]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b="1">
              <a:latin typeface="Times New Roman" panose="02020603050405020304" pitchFamily="18" charset="0"/>
              <a:cs typeface="Times New Roman" panose="02020603050405020304" pitchFamily="18" charset="0"/>
            </a:rPr>
            <a:t>hard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b="1">
              <a:latin typeface="Times New Roman" panose="02020603050405020304" pitchFamily="18" charset="0"/>
              <a:cs typeface="Times New Roman" panose="02020603050405020304" pitchFamily="18" charset="0"/>
            </a:rPr>
            <a:t>hardly</a:t>
          </a:r>
        </a:p>
      </dgm:t>
    </dgm:pt>
    <dgm:pt modelId="{0F1D7D4E-BD8E-43C1-8F99-ED496D7A9BB4}" type="parTrans" cxnId="{0B57DB57-A1AD-40E5-B7CA-B65BFDD31729}">
      <dgm:prSet/>
      <dgm:spPr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endParaRPr lang="zh-CN" altLang="en-US"/>
        </a:p>
      </dgm:t>
    </dgm:pt>
    <dgm:pt modelId="{2199E590-A466-443A-B43D-5CA7DA30B3AC}">
      <dgm:prSet phldrT="[文本]" custT="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努力地</a:t>
          </a:r>
        </a:p>
      </dgm:t>
    </dgm:pt>
    <dgm:pt modelId="{49BEF6ED-1342-41F0-807C-53E1906472B9}" type="sibTrans" cxnId="{0B57DB57-A1AD-40E5-B7CA-B65BFDD31729}">
      <dgm:prSet/>
      <dgm:spPr/>
      <dgm:t>
        <a:bodyPr/>
        <a:lstStyle/>
        <a:p>
          <a:endParaRPr lang="zh-CN" altLang="en-US"/>
        </a:p>
      </dgm:t>
    </dgm:pt>
    <dgm:pt modelId="{23807AB1-DC98-4728-B950-3E60934BA7E7}" type="parTrans" cxnId="{42DC8AE7-1B34-4B79-9B7A-03E819FF91DF}">
      <dgm:prSet/>
      <dgm:spPr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endParaRPr lang="zh-CN" altLang="en-US"/>
        </a:p>
      </dgm:t>
    </dgm:pt>
    <dgm:pt modelId="{6410EC4E-6AA5-4F68-930B-680495E49A0B}">
      <dgm:prSet phldrT="[文本]" custT="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几乎不</a:t>
          </a:r>
        </a:p>
      </dgm:t>
    </dgm:pt>
    <dgm:pt modelId="{B19E9109-E222-453D-A601-BD15100C2B8F}" type="sibTrans" cxnId="{42DC8AE7-1B34-4B79-9B7A-03E819FF91DF}">
      <dgm:prSet/>
      <dgm:spPr/>
      <dgm:t>
        <a:bodyPr/>
        <a:lstStyle/>
        <a:p>
          <a:endParaRPr lang="zh-CN" altLang="en-US"/>
        </a:p>
      </dgm:t>
    </dgm:pt>
    <dgm:pt modelId="{A6DBE21A-0230-45DE-A17E-9E9D78667511}" type="sibTrans" cxnId="{4E41291E-ED02-4F53-AA09-28E095A58FC8}">
      <dgm:prSet/>
      <dgm:spPr/>
      <dgm:t>
        <a:bodyPr/>
        <a:lstStyle/>
        <a:p>
          <a:endParaRPr lang="zh-CN" altLang="en-US"/>
        </a:p>
      </dgm:t>
    </dgm:pt>
    <dgm:pt modelId="{06C0EF58-D2C2-4879-A84F-10196996E9AD}" type="parTrans" cxnId="{D2BF83B2-1AD8-44BB-AC8B-41F143DA9292}">
      <dgm:prSet/>
      <dgm:spPr/>
      <dgm:t>
        <a:bodyPr/>
        <a:lstStyle/>
        <a:p>
          <a:endParaRPr/>
        </a:p>
      </dgm:t>
    </dgm:pt>
    <dgm:pt modelId="{B6FF46C8-9922-4216-8BD2-FEEEDF28ED96}">
      <dgm:prSet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>
              <a:latin typeface="Times New Roman" panose="02020603050405020304" pitchFamily="18" charset="0"/>
              <a:cs typeface="Times New Roman" panose="02020603050405020304" pitchFamily="18" charset="0"/>
            </a:rPr>
            <a:t>excited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>
              <a:latin typeface="Times New Roman" panose="02020603050405020304" pitchFamily="18" charset="0"/>
              <a:cs typeface="Times New Roman" panose="02020603050405020304" pitchFamily="18" charset="0"/>
            </a:rPr>
            <a:t>exciting</a:t>
          </a:r>
        </a:p>
      </dgm:t>
    </dgm:pt>
    <dgm:pt modelId="{32BC8531-774E-4222-BC1B-00B3F9C60D8B}" type="parTrans" cxnId="{9CD1155B-8DD8-4E74-B01C-C33C84A8517C}">
      <dgm:prSet/>
      <dgm:spPr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endParaRPr/>
        </a:p>
      </dgm:t>
    </dgm:pt>
    <dgm:pt modelId="{90847520-D559-4557-A96A-83A784CDA31D}">
      <dgm:prSet custT="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形容人的心情</a:t>
          </a:r>
        </a:p>
      </dgm:t>
    </dgm:pt>
    <dgm:pt modelId="{F5BD1941-9E3F-4019-BB77-68E93BBDA526}" type="sibTrans" cxnId="{9CD1155B-8DD8-4E74-B01C-C33C84A8517C}">
      <dgm:prSet/>
      <dgm:spPr/>
      <dgm:t>
        <a:bodyPr/>
        <a:lstStyle/>
        <a:p>
          <a:endParaRPr/>
        </a:p>
      </dgm:t>
    </dgm:pt>
    <dgm:pt modelId="{46813F95-B05B-4030-99A1-3D0E1F815056}" type="parTrans" cxnId="{EF61EEA5-D8DE-4C13-A664-9AFD994030FC}">
      <dgm:prSet/>
      <dgm:spPr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endParaRPr/>
        </a:p>
      </dgm:t>
    </dgm:pt>
    <dgm:pt modelId="{710B5A83-7C60-4899-AE5B-E1538463652F}">
      <dgm:prSet custT="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/>
            <a:t>形容事物品质</a:t>
          </a:r>
        </a:p>
      </dgm:t>
    </dgm:pt>
    <dgm:pt modelId="{895375E3-8FF0-4E30-A232-E2DA6811FCAC}" type="sibTrans" cxnId="{EF61EEA5-D8DE-4C13-A664-9AFD994030FC}">
      <dgm:prSet/>
      <dgm:spPr/>
      <dgm:t>
        <a:bodyPr/>
        <a:lstStyle/>
        <a:p>
          <a:endParaRPr/>
        </a:p>
      </dgm:t>
    </dgm:pt>
    <dgm:pt modelId="{3EFF708E-EFEF-4B05-A602-AAF60EBA0E5A}" type="sibTrans" cxnId="{D2BF83B2-1AD8-44BB-AC8B-41F143DA9292}">
      <dgm:prSet/>
      <dgm:spPr/>
      <dgm:t>
        <a:bodyPr/>
        <a:lstStyle/>
        <a:p>
          <a:endParaRPr/>
        </a:p>
      </dgm:t>
    </dgm:pt>
    <dgm:pt modelId="{1A4FEF92-68C1-469B-A1A1-5D97CB9FBEDD}" type="parTrans" cxnId="{0DF8460E-5D4D-4943-BC51-81DBBBC9800D}">
      <dgm:prSet/>
      <dgm:spPr/>
      <dgm:t>
        <a:bodyPr/>
        <a:lstStyle/>
        <a:p>
          <a:endParaRPr lang="zh-CN" altLang="en-US"/>
        </a:p>
      </dgm:t>
    </dgm:pt>
    <dgm:pt modelId="{867279BA-BE37-4115-B52A-17E4F0F535FD}">
      <dgm:prSet phldrT="[文本]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b="1">
              <a:latin typeface="Times New Roman" panose="02020603050405020304" pitchFamily="18" charset="0"/>
              <a:cs typeface="Times New Roman" panose="02020603050405020304" pitchFamily="18" charset="0"/>
            </a:rPr>
            <a:t>through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b="1">
              <a:latin typeface="Times New Roman" panose="02020603050405020304" pitchFamily="18" charset="0"/>
              <a:cs typeface="Times New Roman" panose="02020603050405020304" pitchFamily="18" charset="0"/>
            </a:rPr>
            <a:t>across</a:t>
          </a:r>
          <a:endParaRPr lang="zh-CN" altLang="en-US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380257-9F95-43E2-B330-46970CC8990C}" type="parTrans" cxnId="{7C66843C-85B9-4DEA-BC18-B994796EDF1D}">
      <dgm:prSet/>
      <dgm:spPr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endParaRPr lang="zh-CN" altLang="en-US"/>
        </a:p>
      </dgm:t>
    </dgm:pt>
    <dgm:pt modelId="{849175CF-F593-437D-924E-CA0E96CBD1E1}">
      <dgm:prSet phldrT="[文本]" custT="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内部穿过</a:t>
          </a:r>
        </a:p>
      </dgm:t>
    </dgm:pt>
    <dgm:pt modelId="{6A3A148F-286C-48E5-8F1A-D937B12918BD}" type="sibTrans" cxnId="{7C66843C-85B9-4DEA-BC18-B994796EDF1D}">
      <dgm:prSet/>
      <dgm:spPr/>
      <dgm:t>
        <a:bodyPr/>
        <a:lstStyle/>
        <a:p>
          <a:endParaRPr lang="zh-CN" altLang="en-US"/>
        </a:p>
      </dgm:t>
    </dgm:pt>
    <dgm:pt modelId="{672BD303-3035-4BAD-BC56-6E34D1C63F93}" type="parTrans" cxnId="{0843D942-012C-4EDD-855B-C0677B2981BD}">
      <dgm:prSet/>
      <dgm:spPr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endParaRPr lang="zh-CN" altLang="en-US"/>
        </a:p>
      </dgm:t>
    </dgm:pt>
    <dgm:pt modelId="{8C757F7A-BF47-479A-973F-2852BB847704}">
      <dgm:prSet phldrT="[文本]" custT="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表面经过</a:t>
          </a:r>
        </a:p>
      </dgm:t>
    </dgm:pt>
    <dgm:pt modelId="{BB43DD45-D574-4499-816C-77E724CFB04C}" type="sibTrans" cxnId="{0843D942-012C-4EDD-855B-C0677B2981BD}">
      <dgm:prSet/>
      <dgm:spPr/>
      <dgm:t>
        <a:bodyPr/>
        <a:lstStyle/>
        <a:p>
          <a:endParaRPr lang="zh-CN" altLang="en-US"/>
        </a:p>
      </dgm:t>
    </dgm:pt>
    <dgm:pt modelId="{0FC30822-F791-4477-9BA8-25504EBFECC7}" type="sibTrans" cxnId="{0DF8460E-5D4D-4943-BC51-81DBBBC9800D}">
      <dgm:prSet/>
      <dgm:spPr/>
      <dgm:t>
        <a:bodyPr/>
        <a:lstStyle/>
        <a:p>
          <a:endParaRPr lang="zh-CN" altLang="en-US"/>
        </a:p>
      </dgm:t>
    </dgm:pt>
    <dgm:pt modelId="{EBEB025F-B2C5-4D71-9536-D3463462B4CE}" type="parTrans" cxnId="{9F7A0FF0-FA14-4897-945C-208D10C12657}">
      <dgm:prSet/>
      <dgm:spPr/>
      <dgm:t>
        <a:bodyPr/>
        <a:lstStyle/>
        <a:p>
          <a:endParaRPr/>
        </a:p>
      </dgm:t>
    </dgm:pt>
    <dgm:pt modelId="{1E74437B-64BB-4EB3-86D9-C7B01D083257}">
      <dgm:prSet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>
              <a:latin typeface="Times New Roman" panose="02020603050405020304" pitchFamily="18" charset="0"/>
              <a:cs typeface="Times New Roman" panose="02020603050405020304" pitchFamily="18" charset="0"/>
            </a:rPr>
            <a:t>would like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>
              <a:latin typeface="Times New Roman" panose="02020603050405020304" pitchFamily="18" charset="0"/>
              <a:cs typeface="Times New Roman" panose="02020603050405020304" pitchFamily="18" charset="0"/>
            </a:rPr>
            <a:t>feel like</a:t>
          </a:r>
        </a:p>
      </dgm:t>
    </dgm:pt>
    <dgm:pt modelId="{C2DEF72C-9B90-474C-B9E8-7F645879CF25}" type="parTrans" cxnId="{1B6ECFE2-3497-4DE7-A571-1136B4E3897D}">
      <dgm:prSet/>
      <dgm:spPr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endParaRPr/>
        </a:p>
      </dgm:t>
    </dgm:pt>
    <dgm:pt modelId="{BB3C55AD-D546-4870-A8E9-4F826E2F9F92}">
      <dgm:prSet custT="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+ to do</a:t>
          </a:r>
        </a:p>
      </dgm:t>
    </dgm:pt>
    <dgm:pt modelId="{B9F63315-E2E5-48F2-8BAF-CF6C0EABBBD4}" type="sibTrans" cxnId="{1B6ECFE2-3497-4DE7-A571-1136B4E3897D}">
      <dgm:prSet/>
      <dgm:spPr/>
      <dgm:t>
        <a:bodyPr/>
        <a:lstStyle/>
        <a:p>
          <a:endParaRPr/>
        </a:p>
      </dgm:t>
    </dgm:pt>
    <dgm:pt modelId="{FB7255FF-6C00-4ECD-B9C6-C7DF7E83A831}" type="parTrans" cxnId="{36657478-E9C3-4D82-86D5-E44DF92F9C35}">
      <dgm:prSet/>
      <dgm:spPr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endParaRPr/>
        </a:p>
      </dgm:t>
    </dgm:pt>
    <dgm:pt modelId="{479E9C14-2EC1-47E3-BA80-451F2069D7A1}">
      <dgm:prSet custT="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+doing</a:t>
          </a:r>
        </a:p>
      </dgm:t>
    </dgm:pt>
    <dgm:pt modelId="{B8269B8D-6B0A-45B4-B3D7-96BD0F8B15F6}" type="sibTrans" cxnId="{36657478-E9C3-4D82-86D5-E44DF92F9C35}">
      <dgm:prSet/>
      <dgm:spPr/>
      <dgm:t>
        <a:bodyPr/>
        <a:lstStyle/>
        <a:p>
          <a:endParaRPr/>
        </a:p>
      </dgm:t>
    </dgm:pt>
    <dgm:pt modelId="{67A4F290-5B85-40DB-A919-9F71A8259AA8}" type="sibTrans" cxnId="{9F7A0FF0-FA14-4897-945C-208D10C12657}">
      <dgm:prSet/>
      <dgm:spPr/>
      <dgm:t>
        <a:bodyPr/>
        <a:lstStyle/>
        <a:p>
          <a:endParaRPr/>
        </a:p>
      </dgm:t>
    </dgm:pt>
    <dgm:pt modelId="{F92C52E7-BB46-4041-91FA-C8BA97ABC946}" type="parTrans" cxnId="{06A8D743-D2DA-4213-A421-9EBB3DFBA86F}">
      <dgm:prSet/>
      <dgm:spPr/>
      <dgm:t>
        <a:bodyPr/>
        <a:lstStyle/>
        <a:p>
          <a:endParaRPr/>
        </a:p>
      </dgm:t>
    </dgm:pt>
    <dgm:pt modelId="{05953F44-28CF-4975-9110-188403DD2493}">
      <dgm:prSet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>
              <a:latin typeface="Times New Roman" panose="02020603050405020304" pitchFamily="18" charset="0"/>
              <a:cs typeface="Times New Roman" panose="02020603050405020304" pitchFamily="18" charset="0"/>
            </a:rPr>
            <a:t>such as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>
              <a:latin typeface="Times New Roman" panose="02020603050405020304" pitchFamily="18" charset="0"/>
              <a:cs typeface="Times New Roman" panose="02020603050405020304" pitchFamily="18" charset="0"/>
            </a:rPr>
            <a:t>for example</a:t>
          </a:r>
        </a:p>
      </dgm:t>
    </dgm:pt>
    <dgm:pt modelId="{7AB07A93-004D-4790-AF65-C022D11280FF}" type="parTrans" cxnId="{758AB330-7A4A-4C7D-97AF-6B2E6D49A437}">
      <dgm:prSet/>
      <dgm:spPr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endParaRPr/>
        </a:p>
      </dgm:t>
    </dgm:pt>
    <dgm:pt modelId="{79924509-8C5A-412F-A935-20D28E6E3AED}">
      <dgm:prSet custT="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后无逗号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不可单独成句</a:t>
          </a:r>
        </a:p>
      </dgm:t>
    </dgm:pt>
    <dgm:pt modelId="{F5653507-D66F-46CB-9EC2-228891C57BD0}" type="sibTrans" cxnId="{758AB330-7A4A-4C7D-97AF-6B2E6D49A437}">
      <dgm:prSet/>
      <dgm:spPr/>
      <dgm:t>
        <a:bodyPr/>
        <a:lstStyle/>
        <a:p>
          <a:endParaRPr/>
        </a:p>
      </dgm:t>
    </dgm:pt>
    <dgm:pt modelId="{88DE35E9-5EE2-4E27-BED4-963ECB8A70B0}" type="parTrans" cxnId="{BFA8D905-2ADA-41C2-8ED0-80393D31829D}">
      <dgm:prSet/>
      <dgm:spPr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endParaRPr/>
        </a:p>
      </dgm:t>
    </dgm:pt>
    <dgm:pt modelId="{61271557-23CC-4B2B-B9FA-F7D0E1E6C56E}">
      <dgm:prSet custT="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/>
            <a:t>后有逗号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/>
            <a:t>可以单独成句</a:t>
          </a:r>
        </a:p>
      </dgm:t>
    </dgm:pt>
    <dgm:pt modelId="{9AA14D45-FA2C-48FD-9402-F5D50E1DB385}" type="sibTrans" cxnId="{BFA8D905-2ADA-41C2-8ED0-80393D31829D}">
      <dgm:prSet/>
      <dgm:spPr/>
      <dgm:t>
        <a:bodyPr/>
        <a:lstStyle/>
        <a:p>
          <a:endParaRPr/>
        </a:p>
      </dgm:t>
    </dgm:pt>
    <dgm:pt modelId="{ACA85B80-6184-4D6A-BFC2-63785C9E9622}" type="sibTrans" cxnId="{06A8D743-D2DA-4213-A421-9EBB3DFBA86F}">
      <dgm:prSet/>
      <dgm:spPr/>
      <dgm:t>
        <a:bodyPr/>
        <a:lstStyle/>
        <a:p>
          <a:endParaRPr/>
        </a:p>
      </dgm:t>
    </dgm:pt>
    <dgm:pt modelId="{BA99965A-2D40-4D79-8990-EDFF24C85EE8}" type="pres">
      <dgm:prSet presAssocID="{8C3DDEC3-4410-4A7B-A08D-B4E398522276}" presName="diagram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/>
        </a:p>
      </dgm:t>
    </dgm:pt>
    <dgm:pt modelId="{687F4677-56D9-46C1-8D8A-E79069C61FEF}" type="pres">
      <dgm:prSet presAssocID="{F970B406-3137-445F-A047-960BE6F8F548}" presName="root"/>
      <dgm:spPr/>
      <dgm:t>
        <a:bodyPr/>
        <a:lstStyle/>
        <a:p>
          <a:endParaRPr/>
        </a:p>
      </dgm:t>
    </dgm:pt>
    <dgm:pt modelId="{A0242BD7-40EC-4B30-A4E6-F6CADB9C4AF7}" type="pres">
      <dgm:prSet presAssocID="{F970B406-3137-445F-A047-960BE6F8F548}" presName="rootComposite"/>
      <dgm:spPr/>
      <dgm:t>
        <a:bodyPr/>
        <a:lstStyle/>
        <a:p>
          <a:endParaRPr/>
        </a:p>
      </dgm:t>
    </dgm:pt>
    <dgm:pt modelId="{F7165120-5FFC-451F-A676-9DCAA5026EF0}" type="pres">
      <dgm:prSet presAssocID="{F970B406-3137-445F-A047-960BE6F8F548}" presName="rootText" presStyleLbl="node1" presStyleCnt="5"/>
      <dgm:spPr/>
      <dgm:t>
        <a:bodyPr/>
        <a:lstStyle/>
        <a:p>
          <a:endParaRPr/>
        </a:p>
      </dgm:t>
    </dgm:pt>
    <dgm:pt modelId="{76A4EA41-4C04-4672-9E66-C332C13D0A8A}" type="pres">
      <dgm:prSet presAssocID="{F970B406-3137-445F-A047-960BE6F8F548}" presName="rootConnector" presStyleLbl="node1" presStyleCnt="5"/>
      <dgm:spPr/>
      <dgm:t>
        <a:bodyPr/>
        <a:lstStyle/>
        <a:p>
          <a:endParaRPr/>
        </a:p>
      </dgm:t>
    </dgm:pt>
    <dgm:pt modelId="{F8EA77B5-FD36-4D9F-8881-E02597338EBD}" type="pres">
      <dgm:prSet presAssocID="{F970B406-3137-445F-A047-960BE6F8F548}" presName="childShape"/>
      <dgm:spPr/>
      <dgm:t>
        <a:bodyPr/>
        <a:lstStyle/>
        <a:p>
          <a:endParaRPr/>
        </a:p>
      </dgm:t>
    </dgm:pt>
    <dgm:pt modelId="{A8F86FA2-285E-4466-A13D-4ECC369B5275}" type="pres">
      <dgm:prSet presAssocID="{0F1D7D4E-BD8E-43C1-8F99-ED496D7A9BB4}" presName="Name13" presStyleLbl="parChTrans1D2" presStyleCnt="10"/>
      <dgm:spPr/>
      <dgm:t>
        <a:bodyPr/>
        <a:lstStyle/>
        <a:p>
          <a:endParaRPr/>
        </a:p>
      </dgm:t>
    </dgm:pt>
    <dgm:pt modelId="{8402CCB8-5F3F-4B37-9533-2CEF8B977F02}" type="pres">
      <dgm:prSet presAssocID="{2199E590-A466-443A-B43D-5CA7DA30B3AC}" presName="childText" presStyleLbl="bgAcc1" presStyleCnt="10">
        <dgm:presLayoutVars>
          <dgm:bulletEnabled val="1"/>
        </dgm:presLayoutVars>
      </dgm:prSet>
      <dgm:spPr/>
      <dgm:t>
        <a:bodyPr/>
        <a:lstStyle/>
        <a:p>
          <a:endParaRPr/>
        </a:p>
      </dgm:t>
    </dgm:pt>
    <dgm:pt modelId="{6FC5009F-DE3F-4EA7-8B97-755BF90691C6}" type="pres">
      <dgm:prSet presAssocID="{23807AB1-DC98-4728-B950-3E60934BA7E7}" presName="Name13" presStyleLbl="parChTrans1D2" presStyleIdx="1" presStyleCnt="10"/>
      <dgm:spPr/>
      <dgm:t>
        <a:bodyPr/>
        <a:lstStyle/>
        <a:p>
          <a:endParaRPr/>
        </a:p>
      </dgm:t>
    </dgm:pt>
    <dgm:pt modelId="{8ED2A45B-0F28-4738-BACC-E7567F498BC0}" type="pres">
      <dgm:prSet presAssocID="{6410EC4E-6AA5-4F68-930B-680495E49A0B}" presName="childText" presStyleLbl="bgAcc1" presStyleIdx="1" presStyleCnt="10">
        <dgm:presLayoutVars>
          <dgm:bulletEnabled val="1"/>
        </dgm:presLayoutVars>
      </dgm:prSet>
      <dgm:spPr/>
      <dgm:t>
        <a:bodyPr/>
        <a:lstStyle/>
        <a:p>
          <a:endParaRPr/>
        </a:p>
      </dgm:t>
    </dgm:pt>
    <dgm:pt modelId="{81543765-7990-4017-9168-52AC468CB867}" type="pres">
      <dgm:prSet presAssocID="{B6FF46C8-9922-4216-8BD2-FEEEDF28ED96}" presName="root"/>
      <dgm:spPr/>
      <dgm:t>
        <a:bodyPr/>
        <a:lstStyle/>
        <a:p>
          <a:endParaRPr/>
        </a:p>
      </dgm:t>
    </dgm:pt>
    <dgm:pt modelId="{21FEA4BF-C7B6-4B98-9418-A9E74363A765}" type="pres">
      <dgm:prSet presAssocID="{B6FF46C8-9922-4216-8BD2-FEEEDF28ED96}" presName="rootComposite"/>
      <dgm:spPr/>
      <dgm:t>
        <a:bodyPr/>
        <a:lstStyle/>
        <a:p>
          <a:endParaRPr/>
        </a:p>
      </dgm:t>
    </dgm:pt>
    <dgm:pt modelId="{5D216ECF-BA35-429C-B986-BB7FF3A29792}" type="pres">
      <dgm:prSet presAssocID="{B6FF46C8-9922-4216-8BD2-FEEEDF28ED96}" presName="rootText" presStyleLbl="node1" presStyleIdx="1" presStyleCnt="5"/>
      <dgm:spPr/>
      <dgm:t>
        <a:bodyPr/>
        <a:lstStyle/>
        <a:p>
          <a:endParaRPr/>
        </a:p>
      </dgm:t>
    </dgm:pt>
    <dgm:pt modelId="{B8935403-B9AE-4E11-917E-4562BB7533A2}" type="pres">
      <dgm:prSet presAssocID="{B6FF46C8-9922-4216-8BD2-FEEEDF28ED96}" presName="rootConnector" presStyleLbl="node1" presStyleIdx="1" presStyleCnt="5"/>
      <dgm:spPr/>
      <dgm:t>
        <a:bodyPr/>
        <a:lstStyle/>
        <a:p>
          <a:endParaRPr/>
        </a:p>
      </dgm:t>
    </dgm:pt>
    <dgm:pt modelId="{F45A2AED-2E95-4DCE-A5E6-4029CC432B47}" type="pres">
      <dgm:prSet presAssocID="{B6FF46C8-9922-4216-8BD2-FEEEDF28ED96}" presName="childShape"/>
      <dgm:spPr/>
      <dgm:t>
        <a:bodyPr/>
        <a:lstStyle/>
        <a:p>
          <a:endParaRPr/>
        </a:p>
      </dgm:t>
    </dgm:pt>
    <dgm:pt modelId="{F8FBB68F-F18F-4178-8B50-B43D686F0178}" type="pres">
      <dgm:prSet presAssocID="{32BC8531-774E-4222-BC1B-00B3F9C60D8B}" presName="Name13" presStyleLbl="parChTrans1D2" presStyleIdx="2" presStyleCnt="10"/>
      <dgm:spPr/>
      <dgm:t>
        <a:bodyPr/>
        <a:lstStyle/>
        <a:p>
          <a:endParaRPr/>
        </a:p>
      </dgm:t>
    </dgm:pt>
    <dgm:pt modelId="{866C5922-E766-4EDA-B805-1CCB3286571C}" type="pres">
      <dgm:prSet presAssocID="{90847520-D559-4557-A96A-83A784CDA31D}" presName="childText" presStyleLbl="bgAcc1" presStyleIdx="2" presStyleCnt="10">
        <dgm:presLayoutVars>
          <dgm:bulletEnabled val="1"/>
        </dgm:presLayoutVars>
      </dgm:prSet>
      <dgm:spPr/>
      <dgm:t>
        <a:bodyPr/>
        <a:lstStyle/>
        <a:p>
          <a:endParaRPr/>
        </a:p>
      </dgm:t>
    </dgm:pt>
    <dgm:pt modelId="{18E95980-40A2-40BF-B4F8-A27A9CC81DB7}" type="pres">
      <dgm:prSet presAssocID="{46813F95-B05B-4030-99A1-3D0E1F815056}" presName="Name13" presStyleLbl="parChTrans1D2" presStyleIdx="3" presStyleCnt="10"/>
      <dgm:spPr/>
      <dgm:t>
        <a:bodyPr/>
        <a:lstStyle/>
        <a:p>
          <a:endParaRPr/>
        </a:p>
      </dgm:t>
    </dgm:pt>
    <dgm:pt modelId="{6750A6A1-96A7-4D61-85CD-C611DBA9D8D9}" type="pres">
      <dgm:prSet presAssocID="{710B5A83-7C60-4899-AE5B-E1538463652F}" presName="childText" presStyleLbl="bgAcc1" presStyleIdx="3" presStyleCnt="10">
        <dgm:presLayoutVars>
          <dgm:bulletEnabled val="1"/>
        </dgm:presLayoutVars>
      </dgm:prSet>
      <dgm:spPr/>
      <dgm:t>
        <a:bodyPr/>
        <a:lstStyle/>
        <a:p>
          <a:endParaRPr/>
        </a:p>
      </dgm:t>
    </dgm:pt>
    <dgm:pt modelId="{3172787D-DB04-43ED-8026-C65F67B371C2}" type="pres">
      <dgm:prSet presAssocID="{867279BA-BE37-4115-B52A-17E4F0F535FD}" presName="root"/>
      <dgm:spPr/>
      <dgm:t>
        <a:bodyPr/>
        <a:lstStyle/>
        <a:p>
          <a:endParaRPr/>
        </a:p>
      </dgm:t>
    </dgm:pt>
    <dgm:pt modelId="{5E7B529B-3791-4C92-8A8D-42B5FE64B1B8}" type="pres">
      <dgm:prSet presAssocID="{867279BA-BE37-4115-B52A-17E4F0F535FD}" presName="rootComposite"/>
      <dgm:spPr/>
      <dgm:t>
        <a:bodyPr/>
        <a:lstStyle/>
        <a:p>
          <a:endParaRPr/>
        </a:p>
      </dgm:t>
    </dgm:pt>
    <dgm:pt modelId="{E3FF03EB-8647-4636-BC5C-E9BEC6C29553}" type="pres">
      <dgm:prSet presAssocID="{867279BA-BE37-4115-B52A-17E4F0F535FD}" presName="rootText" presStyleLbl="node1" presStyleIdx="2" presStyleCnt="5"/>
      <dgm:spPr/>
      <dgm:t>
        <a:bodyPr/>
        <a:lstStyle/>
        <a:p>
          <a:endParaRPr/>
        </a:p>
      </dgm:t>
    </dgm:pt>
    <dgm:pt modelId="{020E4746-3A8C-42B4-AC17-0FB7CA4B2811}" type="pres">
      <dgm:prSet presAssocID="{867279BA-BE37-4115-B52A-17E4F0F535FD}" presName="rootConnector" presStyleLbl="node1" presStyleIdx="2" presStyleCnt="5"/>
      <dgm:spPr/>
      <dgm:t>
        <a:bodyPr/>
        <a:lstStyle/>
        <a:p>
          <a:endParaRPr/>
        </a:p>
      </dgm:t>
    </dgm:pt>
    <dgm:pt modelId="{A994A7C3-AEF7-4426-B7EF-877C67834B7F}" type="pres">
      <dgm:prSet presAssocID="{867279BA-BE37-4115-B52A-17E4F0F535FD}" presName="childShape"/>
      <dgm:spPr/>
      <dgm:t>
        <a:bodyPr/>
        <a:lstStyle/>
        <a:p>
          <a:endParaRPr/>
        </a:p>
      </dgm:t>
    </dgm:pt>
    <dgm:pt modelId="{3F5EB287-4C34-456C-B985-2B774B3D9EF1}" type="pres">
      <dgm:prSet presAssocID="{57380257-9F95-43E2-B330-46970CC8990C}" presName="Name13" presStyleLbl="parChTrans1D2" presStyleIdx="4" presStyleCnt="10"/>
      <dgm:spPr/>
      <dgm:t>
        <a:bodyPr/>
        <a:lstStyle/>
        <a:p>
          <a:endParaRPr/>
        </a:p>
      </dgm:t>
    </dgm:pt>
    <dgm:pt modelId="{A9454E12-1A81-4CCD-AB01-CC69284C8769}" type="pres">
      <dgm:prSet presAssocID="{849175CF-F593-437D-924E-CA0E96CBD1E1}" presName="childText" presStyleLbl="bgAcc1" presStyleIdx="4" presStyleCnt="10">
        <dgm:presLayoutVars>
          <dgm:bulletEnabled val="1"/>
        </dgm:presLayoutVars>
      </dgm:prSet>
      <dgm:spPr/>
      <dgm:t>
        <a:bodyPr/>
        <a:lstStyle/>
        <a:p>
          <a:endParaRPr/>
        </a:p>
      </dgm:t>
    </dgm:pt>
    <dgm:pt modelId="{56903B70-44BE-4DEE-B3D8-8D6F309E69EE}" type="pres">
      <dgm:prSet presAssocID="{672BD303-3035-4BAD-BC56-6E34D1C63F93}" presName="Name13" presStyleLbl="parChTrans1D2" presStyleIdx="5" presStyleCnt="10"/>
      <dgm:spPr/>
      <dgm:t>
        <a:bodyPr/>
        <a:lstStyle/>
        <a:p>
          <a:endParaRPr/>
        </a:p>
      </dgm:t>
    </dgm:pt>
    <dgm:pt modelId="{CD3CDA12-D3B0-45EC-A723-612A0493B711}" type="pres">
      <dgm:prSet presAssocID="{8C757F7A-BF47-479A-973F-2852BB847704}" presName="childText" presStyleLbl="bgAcc1" presStyleIdx="5" presStyleCnt="10">
        <dgm:presLayoutVars>
          <dgm:bulletEnabled val="1"/>
        </dgm:presLayoutVars>
      </dgm:prSet>
      <dgm:spPr/>
      <dgm:t>
        <a:bodyPr/>
        <a:lstStyle/>
        <a:p>
          <a:endParaRPr/>
        </a:p>
      </dgm:t>
    </dgm:pt>
    <dgm:pt modelId="{52D37CA3-9895-47EE-B06C-DFAEF955B296}" type="pres">
      <dgm:prSet presAssocID="{1E74437B-64BB-4EB3-86D9-C7B01D083257}" presName="root"/>
      <dgm:spPr/>
      <dgm:t>
        <a:bodyPr/>
        <a:lstStyle/>
        <a:p>
          <a:endParaRPr/>
        </a:p>
      </dgm:t>
    </dgm:pt>
    <dgm:pt modelId="{326DD228-F292-415D-B284-068BD5B15BD8}" type="pres">
      <dgm:prSet presAssocID="{1E74437B-64BB-4EB3-86D9-C7B01D083257}" presName="rootComposite"/>
      <dgm:spPr/>
      <dgm:t>
        <a:bodyPr/>
        <a:lstStyle/>
        <a:p>
          <a:endParaRPr/>
        </a:p>
      </dgm:t>
    </dgm:pt>
    <dgm:pt modelId="{36EABEF8-44DC-4108-B4FE-83FACE99D589}" type="pres">
      <dgm:prSet presAssocID="{1E74437B-64BB-4EB3-86D9-C7B01D083257}" presName="rootText" presStyleLbl="node1" presStyleIdx="3" presStyleCnt="5"/>
      <dgm:spPr/>
      <dgm:t>
        <a:bodyPr/>
        <a:lstStyle/>
        <a:p>
          <a:endParaRPr/>
        </a:p>
      </dgm:t>
    </dgm:pt>
    <dgm:pt modelId="{5A79489B-4C53-4A2A-BAB2-1692F88065D3}" type="pres">
      <dgm:prSet presAssocID="{1E74437B-64BB-4EB3-86D9-C7B01D083257}" presName="rootConnector" presStyleLbl="node1" presStyleIdx="3" presStyleCnt="5"/>
      <dgm:spPr/>
      <dgm:t>
        <a:bodyPr/>
        <a:lstStyle/>
        <a:p>
          <a:endParaRPr/>
        </a:p>
      </dgm:t>
    </dgm:pt>
    <dgm:pt modelId="{8D2AAFF8-FC7B-4FA5-A4A5-9CCD5A5AC255}" type="pres">
      <dgm:prSet presAssocID="{1E74437B-64BB-4EB3-86D9-C7B01D083257}" presName="childShape"/>
      <dgm:spPr/>
      <dgm:t>
        <a:bodyPr/>
        <a:lstStyle/>
        <a:p>
          <a:endParaRPr/>
        </a:p>
      </dgm:t>
    </dgm:pt>
    <dgm:pt modelId="{504ABEE5-25A5-4D8D-941F-7024ACBDF7FA}" type="pres">
      <dgm:prSet presAssocID="{C2DEF72C-9B90-474C-B9E8-7F645879CF25}" presName="Name13" presStyleLbl="parChTrans1D2" presStyleIdx="6" presStyleCnt="10"/>
      <dgm:spPr/>
      <dgm:t>
        <a:bodyPr/>
        <a:lstStyle/>
        <a:p>
          <a:endParaRPr/>
        </a:p>
      </dgm:t>
    </dgm:pt>
    <dgm:pt modelId="{05FB99AA-F038-4BBC-A8A5-E6171FCEF01A}" type="pres">
      <dgm:prSet presAssocID="{BB3C55AD-D546-4870-A8E9-4F826E2F9F92}" presName="childText" presStyleLbl="bgAcc1" presStyleIdx="6" presStyleCnt="10">
        <dgm:presLayoutVars>
          <dgm:bulletEnabled val="1"/>
        </dgm:presLayoutVars>
      </dgm:prSet>
      <dgm:spPr/>
      <dgm:t>
        <a:bodyPr/>
        <a:lstStyle/>
        <a:p>
          <a:endParaRPr/>
        </a:p>
      </dgm:t>
    </dgm:pt>
    <dgm:pt modelId="{F6CD930F-8044-4A18-A099-DB004C4765C4}" type="pres">
      <dgm:prSet presAssocID="{FB7255FF-6C00-4ECD-B9C6-C7DF7E83A831}" presName="Name13" presStyleLbl="parChTrans1D2" presStyleIdx="7" presStyleCnt="10"/>
      <dgm:spPr/>
      <dgm:t>
        <a:bodyPr/>
        <a:lstStyle/>
        <a:p>
          <a:endParaRPr/>
        </a:p>
      </dgm:t>
    </dgm:pt>
    <dgm:pt modelId="{A33E5F98-7505-4228-B84A-2D0466A2C542}" type="pres">
      <dgm:prSet presAssocID="{479E9C14-2EC1-47E3-BA80-451F2069D7A1}" presName="childText" presStyleLbl="bgAcc1" presStyleIdx="7" presStyleCnt="10">
        <dgm:presLayoutVars>
          <dgm:bulletEnabled val="1"/>
        </dgm:presLayoutVars>
      </dgm:prSet>
      <dgm:spPr/>
      <dgm:t>
        <a:bodyPr/>
        <a:lstStyle/>
        <a:p>
          <a:endParaRPr/>
        </a:p>
      </dgm:t>
    </dgm:pt>
    <dgm:pt modelId="{FC68A638-9953-4A34-B117-F56898E64DC2}" type="pres">
      <dgm:prSet presAssocID="{05953F44-28CF-4975-9110-188403DD2493}" presName="root"/>
      <dgm:spPr/>
      <dgm:t>
        <a:bodyPr/>
        <a:lstStyle/>
        <a:p>
          <a:endParaRPr/>
        </a:p>
      </dgm:t>
    </dgm:pt>
    <dgm:pt modelId="{CD6F701F-4B36-4E44-BFE6-36DC6E254BB7}" type="pres">
      <dgm:prSet presAssocID="{05953F44-28CF-4975-9110-188403DD2493}" presName="rootComposite"/>
      <dgm:spPr/>
      <dgm:t>
        <a:bodyPr/>
        <a:lstStyle/>
        <a:p>
          <a:endParaRPr/>
        </a:p>
      </dgm:t>
    </dgm:pt>
    <dgm:pt modelId="{DAA35770-B0D0-453D-8A63-9D527874F2CA}" type="pres">
      <dgm:prSet presAssocID="{05953F44-28CF-4975-9110-188403DD2493}" presName="rootText" presStyleLbl="node1" presStyleIdx="4" presStyleCnt="5"/>
      <dgm:spPr/>
      <dgm:t>
        <a:bodyPr/>
        <a:lstStyle/>
        <a:p>
          <a:endParaRPr/>
        </a:p>
      </dgm:t>
    </dgm:pt>
    <dgm:pt modelId="{9E8E8AE7-F825-465B-9911-07A801FD2153}" type="pres">
      <dgm:prSet presAssocID="{05953F44-28CF-4975-9110-188403DD2493}" presName="rootConnector" presStyleLbl="node1" presStyleIdx="4" presStyleCnt="5"/>
      <dgm:spPr/>
      <dgm:t>
        <a:bodyPr/>
        <a:lstStyle/>
        <a:p>
          <a:endParaRPr/>
        </a:p>
      </dgm:t>
    </dgm:pt>
    <dgm:pt modelId="{AC473CF7-14DC-4374-BFB7-1A900D6EF249}" type="pres">
      <dgm:prSet presAssocID="{05953F44-28CF-4975-9110-188403DD2493}" presName="childShape"/>
      <dgm:spPr/>
      <dgm:t>
        <a:bodyPr/>
        <a:lstStyle/>
        <a:p>
          <a:endParaRPr/>
        </a:p>
      </dgm:t>
    </dgm:pt>
    <dgm:pt modelId="{7D4C7854-E84B-49A8-B73D-AD293246A17E}" type="pres">
      <dgm:prSet presAssocID="{7AB07A93-004D-4790-AF65-C022D11280FF}" presName="Name13" presStyleLbl="parChTrans1D2" presStyleIdx="8" presStyleCnt="10"/>
      <dgm:spPr/>
      <dgm:t>
        <a:bodyPr/>
        <a:lstStyle/>
        <a:p>
          <a:endParaRPr/>
        </a:p>
      </dgm:t>
    </dgm:pt>
    <dgm:pt modelId="{83181F98-33CB-4C35-B9D6-5B3985BE0718}" type="pres">
      <dgm:prSet presAssocID="{79924509-8C5A-412F-A935-20D28E6E3AED}" presName="childText" presStyleLbl="bgAcc1" presStyleIdx="8" presStyleCnt="10">
        <dgm:presLayoutVars>
          <dgm:bulletEnabled val="1"/>
        </dgm:presLayoutVars>
      </dgm:prSet>
      <dgm:spPr/>
      <dgm:t>
        <a:bodyPr/>
        <a:lstStyle/>
        <a:p>
          <a:endParaRPr/>
        </a:p>
      </dgm:t>
    </dgm:pt>
    <dgm:pt modelId="{7FE01EEC-66D5-4BB6-95C8-FBA73E9B955C}" type="pres">
      <dgm:prSet presAssocID="{88DE35E9-5EE2-4E27-BED4-963ECB8A70B0}" presName="Name13" presStyleLbl="parChTrans1D2" presStyleIdx="9" presStyleCnt="10"/>
      <dgm:spPr/>
      <dgm:t>
        <a:bodyPr/>
        <a:lstStyle/>
        <a:p>
          <a:endParaRPr/>
        </a:p>
      </dgm:t>
    </dgm:pt>
    <dgm:pt modelId="{3059E455-E048-44DD-8DCB-023805022A51}" type="pres">
      <dgm:prSet presAssocID="{61271557-23CC-4B2B-B9FA-F7D0E1E6C56E}" presName="childText" presStyleLbl="bgAcc1" presStyleIdx="9" presStyleCnt="10">
        <dgm:presLayoutVars>
          <dgm:bulletEnabled val="1"/>
        </dgm:presLayoutVars>
      </dgm:prSet>
      <dgm:spPr/>
      <dgm:t>
        <a:bodyPr/>
        <a:lstStyle/>
        <a:p>
          <a:endParaRPr/>
        </a:p>
      </dgm:t>
    </dgm:pt>
  </dgm:ptLst>
  <dgm:cxnLst>
    <dgm:cxn modelId="{4E41291E-ED02-4F53-AA09-28E095A58FC8}" srcId="{8C3DDEC3-4410-4A7B-A08D-B4E398522276}" destId="{F970B406-3137-445F-A047-960BE6F8F548}" srcOrd="0" destOrd="0" parTransId="{DE9920FC-ADF2-43FC-8D66-AB16E15737FC}" sibTransId="{A6DBE21A-0230-45DE-A17E-9E9D78667511}"/>
    <dgm:cxn modelId="{0B57DB57-A1AD-40E5-B7CA-B65BFDD31729}" srcId="{F970B406-3137-445F-A047-960BE6F8F548}" destId="{2199E590-A466-443A-B43D-5CA7DA30B3AC}" srcOrd="0" destOrd="0" parTransId="{0F1D7D4E-BD8E-43C1-8F99-ED496D7A9BB4}" sibTransId="{49BEF6ED-1342-41F0-807C-53E1906472B9}"/>
    <dgm:cxn modelId="{42DC8AE7-1B34-4B79-9B7A-03E819FF91DF}" srcId="{F970B406-3137-445F-A047-960BE6F8F548}" destId="{6410EC4E-6AA5-4F68-930B-680495E49A0B}" srcOrd="1" destOrd="0" parTransId="{23807AB1-DC98-4728-B950-3E60934BA7E7}" sibTransId="{B19E9109-E222-453D-A601-BD15100C2B8F}"/>
    <dgm:cxn modelId="{D2BF83B2-1AD8-44BB-AC8B-41F143DA9292}" srcId="{8C3DDEC3-4410-4A7B-A08D-B4E398522276}" destId="{B6FF46C8-9922-4216-8BD2-FEEEDF28ED96}" srcOrd="1" destOrd="0" parTransId="{06C0EF58-D2C2-4879-A84F-10196996E9AD}" sibTransId="{3EFF708E-EFEF-4B05-A602-AAF60EBA0E5A}"/>
    <dgm:cxn modelId="{9CD1155B-8DD8-4E74-B01C-C33C84A8517C}" srcId="{B6FF46C8-9922-4216-8BD2-FEEEDF28ED96}" destId="{90847520-D559-4557-A96A-83A784CDA31D}" srcOrd="0" destOrd="0" parTransId="{32BC8531-774E-4222-BC1B-00B3F9C60D8B}" sibTransId="{F5BD1941-9E3F-4019-BB77-68E93BBDA526}"/>
    <dgm:cxn modelId="{EF61EEA5-D8DE-4C13-A664-9AFD994030FC}" srcId="{B6FF46C8-9922-4216-8BD2-FEEEDF28ED96}" destId="{710B5A83-7C60-4899-AE5B-E1538463652F}" srcOrd="1" destOrd="0" parTransId="{46813F95-B05B-4030-99A1-3D0E1F815056}" sibTransId="{895375E3-8FF0-4E30-A232-E2DA6811FCAC}"/>
    <dgm:cxn modelId="{0DF8460E-5D4D-4943-BC51-81DBBBC9800D}" srcId="{8C3DDEC3-4410-4A7B-A08D-B4E398522276}" destId="{867279BA-BE37-4115-B52A-17E4F0F535FD}" srcOrd="2" destOrd="0" parTransId="{1A4FEF92-68C1-469B-A1A1-5D97CB9FBEDD}" sibTransId="{0FC30822-F791-4477-9BA8-25504EBFECC7}"/>
    <dgm:cxn modelId="{7C66843C-85B9-4DEA-BC18-B994796EDF1D}" srcId="{867279BA-BE37-4115-B52A-17E4F0F535FD}" destId="{849175CF-F593-437D-924E-CA0E96CBD1E1}" srcOrd="0" destOrd="0" parTransId="{57380257-9F95-43E2-B330-46970CC8990C}" sibTransId="{6A3A148F-286C-48E5-8F1A-D937B12918BD}"/>
    <dgm:cxn modelId="{0843D942-012C-4EDD-855B-C0677B2981BD}" srcId="{867279BA-BE37-4115-B52A-17E4F0F535FD}" destId="{8C757F7A-BF47-479A-973F-2852BB847704}" srcOrd="1" destOrd="0" parTransId="{672BD303-3035-4BAD-BC56-6E34D1C63F93}" sibTransId="{BB43DD45-D574-4499-816C-77E724CFB04C}"/>
    <dgm:cxn modelId="{9F7A0FF0-FA14-4897-945C-208D10C12657}" srcId="{8C3DDEC3-4410-4A7B-A08D-B4E398522276}" destId="{1E74437B-64BB-4EB3-86D9-C7B01D083257}" srcOrd="3" destOrd="0" parTransId="{EBEB025F-B2C5-4D71-9536-D3463462B4CE}" sibTransId="{67A4F290-5B85-40DB-A919-9F71A8259AA8}"/>
    <dgm:cxn modelId="{1B6ECFE2-3497-4DE7-A571-1136B4E3897D}" srcId="{1E74437B-64BB-4EB3-86D9-C7B01D083257}" destId="{BB3C55AD-D546-4870-A8E9-4F826E2F9F92}" srcOrd="0" destOrd="0" parTransId="{C2DEF72C-9B90-474C-B9E8-7F645879CF25}" sibTransId="{B9F63315-E2E5-48F2-8BAF-CF6C0EABBBD4}"/>
    <dgm:cxn modelId="{36657478-E9C3-4D82-86D5-E44DF92F9C35}" srcId="{1E74437B-64BB-4EB3-86D9-C7B01D083257}" destId="{479E9C14-2EC1-47E3-BA80-451F2069D7A1}" srcOrd="1" destOrd="0" parTransId="{FB7255FF-6C00-4ECD-B9C6-C7DF7E83A831}" sibTransId="{B8269B8D-6B0A-45B4-B3D7-96BD0F8B15F6}"/>
    <dgm:cxn modelId="{06A8D743-D2DA-4213-A421-9EBB3DFBA86F}" srcId="{8C3DDEC3-4410-4A7B-A08D-B4E398522276}" destId="{05953F44-28CF-4975-9110-188403DD2493}" srcOrd="4" destOrd="0" parTransId="{F92C52E7-BB46-4041-91FA-C8BA97ABC946}" sibTransId="{ACA85B80-6184-4D6A-BFC2-63785C9E9622}"/>
    <dgm:cxn modelId="{758AB330-7A4A-4C7D-97AF-6B2E6D49A437}" srcId="{05953F44-28CF-4975-9110-188403DD2493}" destId="{79924509-8C5A-412F-A935-20D28E6E3AED}" srcOrd="0" destOrd="0" parTransId="{7AB07A93-004D-4790-AF65-C022D11280FF}" sibTransId="{F5653507-D66F-46CB-9EC2-228891C57BD0}"/>
    <dgm:cxn modelId="{BFA8D905-2ADA-41C2-8ED0-80393D31829D}" srcId="{05953F44-28CF-4975-9110-188403DD2493}" destId="{61271557-23CC-4B2B-B9FA-F7D0E1E6C56E}" srcOrd="1" destOrd="0" parTransId="{88DE35E9-5EE2-4E27-BED4-963ECB8A70B0}" sibTransId="{9AA14D45-FA2C-48FD-9402-F5D50E1DB385}"/>
    <dgm:cxn modelId="{A403418E-BED8-46D5-AF32-37651A04409B}" type="presOf" srcId="{8C3DDEC3-4410-4A7B-A08D-B4E398522276}" destId="{BA99965A-2D40-4D79-8990-EDFF24C85EE8}" srcOrd="0" destOrd="0" presId="urn:microsoft.com/office/officeart/2005/8/layout/hierarchy3#1"/>
    <dgm:cxn modelId="{CE34B4E7-9190-403A-BEA6-9880FAF78B8C}" type="presParOf" srcId="{BA99965A-2D40-4D79-8990-EDFF24C85EE8}" destId="{687F4677-56D9-46C1-8D8A-E79069C61FEF}" srcOrd="0" destOrd="0" presId="urn:microsoft.com/office/officeart/2005/8/layout/hierarchy3#1"/>
    <dgm:cxn modelId="{42E57DEE-0E97-4E17-910F-6DEBEBB08C66}" type="presParOf" srcId="{687F4677-56D9-46C1-8D8A-E79069C61FEF}" destId="{A0242BD7-40EC-4B30-A4E6-F6CADB9C4AF7}" srcOrd="0" destOrd="0" presId="urn:microsoft.com/office/officeart/2005/8/layout/hierarchy3#1"/>
    <dgm:cxn modelId="{EAB35CB3-DA64-4FE9-A2B4-B4D75C66D753}" type="presParOf" srcId="{A0242BD7-40EC-4B30-A4E6-F6CADB9C4AF7}" destId="{F7165120-5FFC-451F-A676-9DCAA5026EF0}" srcOrd="0" destOrd="0" presId="urn:microsoft.com/office/officeart/2005/8/layout/hierarchy3#1"/>
    <dgm:cxn modelId="{B4E15D4C-4E72-4A2F-B247-EC29C8D5108C}" type="presOf" srcId="{F970B406-3137-445F-A047-960BE6F8F548}" destId="{F7165120-5FFC-451F-A676-9DCAA5026EF0}" srcOrd="0" destOrd="0" presId="urn:microsoft.com/office/officeart/2005/8/layout/hierarchy3#1"/>
    <dgm:cxn modelId="{2574E9A3-A825-413D-AAF9-A29C49C3FB4E}" type="presParOf" srcId="{A0242BD7-40EC-4B30-A4E6-F6CADB9C4AF7}" destId="{76A4EA41-4C04-4672-9E66-C332C13D0A8A}" srcOrd="1" destOrd="0" presId="urn:microsoft.com/office/officeart/2005/8/layout/hierarchy3#1"/>
    <dgm:cxn modelId="{461BC9F2-8D13-4792-B433-38FC72FDDBDB}" type="presOf" srcId="{F970B406-3137-445F-A047-960BE6F8F548}" destId="{76A4EA41-4C04-4672-9E66-C332C13D0A8A}" srcOrd="1" destOrd="0" presId="urn:microsoft.com/office/officeart/2005/8/layout/hierarchy3#1"/>
    <dgm:cxn modelId="{27C35BA1-1FC5-4B87-9AC0-AB688425CEA5}" type="presParOf" srcId="{687F4677-56D9-46C1-8D8A-E79069C61FEF}" destId="{F8EA77B5-FD36-4D9F-8881-E02597338EBD}" srcOrd="1" destOrd="0" presId="urn:microsoft.com/office/officeart/2005/8/layout/hierarchy3#1"/>
    <dgm:cxn modelId="{F1DDF86A-EBB7-4A8D-8A2E-110DBCC4486F}" type="presParOf" srcId="{F8EA77B5-FD36-4D9F-8881-E02597338EBD}" destId="{A8F86FA2-285E-4466-A13D-4ECC369B5275}" srcOrd="0" destOrd="0" presId="urn:microsoft.com/office/officeart/2005/8/layout/hierarchy3#1"/>
    <dgm:cxn modelId="{A86BAB86-7496-4824-A8E4-E1DB9CDBDF64}" type="presOf" srcId="{0F1D7D4E-BD8E-43C1-8F99-ED496D7A9BB4}" destId="{A8F86FA2-285E-4466-A13D-4ECC369B5275}" srcOrd="0" destOrd="0" presId="urn:microsoft.com/office/officeart/2005/8/layout/hierarchy3#1"/>
    <dgm:cxn modelId="{6242A876-D068-4C57-90B8-6414D774A9B9}" type="presParOf" srcId="{F8EA77B5-FD36-4D9F-8881-E02597338EBD}" destId="{8402CCB8-5F3F-4B37-9533-2CEF8B977F02}" srcOrd="1" destOrd="0" presId="urn:microsoft.com/office/officeart/2005/8/layout/hierarchy3#1"/>
    <dgm:cxn modelId="{2CF6FFE3-D73F-4C08-B943-5F1B2AB9BA28}" type="presOf" srcId="{2199E590-A466-443A-B43D-5CA7DA30B3AC}" destId="{8402CCB8-5F3F-4B37-9533-2CEF8B977F02}" srcOrd="0" destOrd="0" presId="urn:microsoft.com/office/officeart/2005/8/layout/hierarchy3#1"/>
    <dgm:cxn modelId="{18D3B579-A54B-478F-B651-6553000982D8}" type="presParOf" srcId="{F8EA77B5-FD36-4D9F-8881-E02597338EBD}" destId="{6FC5009F-DE3F-4EA7-8B97-755BF90691C6}" srcOrd="2" destOrd="0" presId="urn:microsoft.com/office/officeart/2005/8/layout/hierarchy3#1"/>
    <dgm:cxn modelId="{7CB0FB01-CEF8-4FD4-B317-097FE35FE1CB}" type="presOf" srcId="{23807AB1-DC98-4728-B950-3E60934BA7E7}" destId="{6FC5009F-DE3F-4EA7-8B97-755BF90691C6}" srcOrd="0" destOrd="0" presId="urn:microsoft.com/office/officeart/2005/8/layout/hierarchy3#1"/>
    <dgm:cxn modelId="{8B957592-E611-4F6F-8C3D-B6DADABA2751}" type="presParOf" srcId="{F8EA77B5-FD36-4D9F-8881-E02597338EBD}" destId="{8ED2A45B-0F28-4738-BACC-E7567F498BC0}" srcOrd="3" destOrd="0" presId="urn:microsoft.com/office/officeart/2005/8/layout/hierarchy3#1"/>
    <dgm:cxn modelId="{AC835F1C-F0FF-4D4F-B934-FA0B14663637}" type="presOf" srcId="{6410EC4E-6AA5-4F68-930B-680495E49A0B}" destId="{8ED2A45B-0F28-4738-BACC-E7567F498BC0}" srcOrd="0" destOrd="0" presId="urn:microsoft.com/office/officeart/2005/8/layout/hierarchy3#1"/>
    <dgm:cxn modelId="{DA25EE0D-4501-43E1-AA40-77096FD7ABDF}" type="presParOf" srcId="{BA99965A-2D40-4D79-8990-EDFF24C85EE8}" destId="{81543765-7990-4017-9168-52AC468CB867}" srcOrd="1" destOrd="0" presId="urn:microsoft.com/office/officeart/2005/8/layout/hierarchy3#1"/>
    <dgm:cxn modelId="{1A479667-E9F8-401D-9A7B-90B60D7CB509}" type="presParOf" srcId="{81543765-7990-4017-9168-52AC468CB867}" destId="{21FEA4BF-C7B6-4B98-9418-A9E74363A765}" srcOrd="0" destOrd="0" presId="urn:microsoft.com/office/officeart/2005/8/layout/hierarchy3#1"/>
    <dgm:cxn modelId="{19A0AD6B-4DBF-478F-90A8-95928CB27F85}" type="presParOf" srcId="{21FEA4BF-C7B6-4B98-9418-A9E74363A765}" destId="{5D216ECF-BA35-429C-B986-BB7FF3A29792}" srcOrd="0" destOrd="0" presId="urn:microsoft.com/office/officeart/2005/8/layout/hierarchy3#1"/>
    <dgm:cxn modelId="{3EF7CABD-D01C-46BA-B714-7F317E6C076C}" type="presOf" srcId="{B6FF46C8-9922-4216-8BD2-FEEEDF28ED96}" destId="{5D216ECF-BA35-429C-B986-BB7FF3A29792}" srcOrd="0" destOrd="0" presId="urn:microsoft.com/office/officeart/2005/8/layout/hierarchy3#1"/>
    <dgm:cxn modelId="{43F9374B-9465-41D9-A02F-A0D27F0B58E7}" type="presParOf" srcId="{21FEA4BF-C7B6-4B98-9418-A9E74363A765}" destId="{B8935403-B9AE-4E11-917E-4562BB7533A2}" srcOrd="1" destOrd="0" presId="urn:microsoft.com/office/officeart/2005/8/layout/hierarchy3#1"/>
    <dgm:cxn modelId="{003027ED-7FF9-4E85-8C3E-26865ED989DF}" type="presOf" srcId="{B6FF46C8-9922-4216-8BD2-FEEEDF28ED96}" destId="{B8935403-B9AE-4E11-917E-4562BB7533A2}" srcOrd="1" destOrd="0" presId="urn:microsoft.com/office/officeart/2005/8/layout/hierarchy3#1"/>
    <dgm:cxn modelId="{D0C2088E-7C9A-4C01-A1D8-62657E8C13EA}" type="presParOf" srcId="{81543765-7990-4017-9168-52AC468CB867}" destId="{F45A2AED-2E95-4DCE-A5E6-4029CC432B47}" srcOrd="1" destOrd="0" presId="urn:microsoft.com/office/officeart/2005/8/layout/hierarchy3#1"/>
    <dgm:cxn modelId="{6B349F29-CD88-455B-A76D-F430E602EF9D}" type="presParOf" srcId="{F45A2AED-2E95-4DCE-A5E6-4029CC432B47}" destId="{F8FBB68F-F18F-4178-8B50-B43D686F0178}" srcOrd="0" destOrd="0" presId="urn:microsoft.com/office/officeart/2005/8/layout/hierarchy3#1"/>
    <dgm:cxn modelId="{08B64EF4-C514-404F-A56F-5273678D0453}" type="presOf" srcId="{32BC8531-774E-4222-BC1B-00B3F9C60D8B}" destId="{F8FBB68F-F18F-4178-8B50-B43D686F0178}" srcOrd="0" destOrd="0" presId="urn:microsoft.com/office/officeart/2005/8/layout/hierarchy3#1"/>
    <dgm:cxn modelId="{E83DB91F-C197-4CAC-B49C-426C8CE7A69E}" type="presParOf" srcId="{F45A2AED-2E95-4DCE-A5E6-4029CC432B47}" destId="{866C5922-E766-4EDA-B805-1CCB3286571C}" srcOrd="1" destOrd="0" presId="urn:microsoft.com/office/officeart/2005/8/layout/hierarchy3#1"/>
    <dgm:cxn modelId="{07B0D327-EA05-4EB3-8969-2A6FA9866500}" type="presOf" srcId="{90847520-D559-4557-A96A-83A784CDA31D}" destId="{866C5922-E766-4EDA-B805-1CCB3286571C}" srcOrd="0" destOrd="0" presId="urn:microsoft.com/office/officeart/2005/8/layout/hierarchy3#1"/>
    <dgm:cxn modelId="{13A21D91-E39E-4762-9C9A-352B8EBAD437}" type="presParOf" srcId="{F45A2AED-2E95-4DCE-A5E6-4029CC432B47}" destId="{18E95980-40A2-40BF-B4F8-A27A9CC81DB7}" srcOrd="2" destOrd="0" presId="urn:microsoft.com/office/officeart/2005/8/layout/hierarchy3#1"/>
    <dgm:cxn modelId="{571D1DD1-8070-4712-AA11-04727272B148}" type="presOf" srcId="{46813F95-B05B-4030-99A1-3D0E1F815056}" destId="{18E95980-40A2-40BF-B4F8-A27A9CC81DB7}" srcOrd="0" destOrd="0" presId="urn:microsoft.com/office/officeart/2005/8/layout/hierarchy3#1"/>
    <dgm:cxn modelId="{A60CD14A-CF26-4085-80AD-24AE9C597EF5}" type="presParOf" srcId="{F45A2AED-2E95-4DCE-A5E6-4029CC432B47}" destId="{6750A6A1-96A7-4D61-85CD-C611DBA9D8D9}" srcOrd="3" destOrd="0" presId="urn:microsoft.com/office/officeart/2005/8/layout/hierarchy3#1"/>
    <dgm:cxn modelId="{E6B7D24C-1E58-4B18-835E-1B85A0EF32C3}" type="presOf" srcId="{710B5A83-7C60-4899-AE5B-E1538463652F}" destId="{6750A6A1-96A7-4D61-85CD-C611DBA9D8D9}" srcOrd="0" destOrd="0" presId="urn:microsoft.com/office/officeart/2005/8/layout/hierarchy3#1"/>
    <dgm:cxn modelId="{00EBEA83-F9D3-4A9D-B0A0-006C50F69D7C}" type="presParOf" srcId="{BA99965A-2D40-4D79-8990-EDFF24C85EE8}" destId="{3172787D-DB04-43ED-8026-C65F67B371C2}" srcOrd="2" destOrd="0" presId="urn:microsoft.com/office/officeart/2005/8/layout/hierarchy3#1"/>
    <dgm:cxn modelId="{79DA843D-E243-49BB-9C78-4B77F76CE21A}" type="presParOf" srcId="{3172787D-DB04-43ED-8026-C65F67B371C2}" destId="{5E7B529B-3791-4C92-8A8D-42B5FE64B1B8}" srcOrd="0" destOrd="0" presId="urn:microsoft.com/office/officeart/2005/8/layout/hierarchy3#1"/>
    <dgm:cxn modelId="{5BABDBD0-E954-4115-9A4E-71A6765628A8}" type="presParOf" srcId="{5E7B529B-3791-4C92-8A8D-42B5FE64B1B8}" destId="{E3FF03EB-8647-4636-BC5C-E9BEC6C29553}" srcOrd="0" destOrd="0" presId="urn:microsoft.com/office/officeart/2005/8/layout/hierarchy3#1"/>
    <dgm:cxn modelId="{A6313102-F7E4-4DE4-96BD-E27F6FA95EC1}" type="presOf" srcId="{867279BA-BE37-4115-B52A-17E4F0F535FD}" destId="{E3FF03EB-8647-4636-BC5C-E9BEC6C29553}" srcOrd="0" destOrd="0" presId="urn:microsoft.com/office/officeart/2005/8/layout/hierarchy3#1"/>
    <dgm:cxn modelId="{B0FB02AE-5CDA-4D3D-ADFE-A1DCBCBCDE2E}" type="presParOf" srcId="{5E7B529B-3791-4C92-8A8D-42B5FE64B1B8}" destId="{020E4746-3A8C-42B4-AC17-0FB7CA4B2811}" srcOrd="1" destOrd="0" presId="urn:microsoft.com/office/officeart/2005/8/layout/hierarchy3#1"/>
    <dgm:cxn modelId="{A3928C7B-936B-4603-AB7E-EC0A785FABDA}" type="presOf" srcId="{867279BA-BE37-4115-B52A-17E4F0F535FD}" destId="{020E4746-3A8C-42B4-AC17-0FB7CA4B2811}" srcOrd="1" destOrd="0" presId="urn:microsoft.com/office/officeart/2005/8/layout/hierarchy3#1"/>
    <dgm:cxn modelId="{7D662C09-CAA9-47C0-BE1D-0DF08CA540FB}" type="presParOf" srcId="{3172787D-DB04-43ED-8026-C65F67B371C2}" destId="{A994A7C3-AEF7-4426-B7EF-877C67834B7F}" srcOrd="1" destOrd="0" presId="urn:microsoft.com/office/officeart/2005/8/layout/hierarchy3#1"/>
    <dgm:cxn modelId="{FAB8AC7C-0C04-4ED6-A1A8-834D2AD4BCB5}" type="presParOf" srcId="{A994A7C3-AEF7-4426-B7EF-877C67834B7F}" destId="{3F5EB287-4C34-456C-B985-2B774B3D9EF1}" srcOrd="0" destOrd="0" presId="urn:microsoft.com/office/officeart/2005/8/layout/hierarchy3#1"/>
    <dgm:cxn modelId="{E2EE125C-F921-43A8-AC37-75C4B4417879}" type="presOf" srcId="{57380257-9F95-43E2-B330-46970CC8990C}" destId="{3F5EB287-4C34-456C-B985-2B774B3D9EF1}" srcOrd="0" destOrd="0" presId="urn:microsoft.com/office/officeart/2005/8/layout/hierarchy3#1"/>
    <dgm:cxn modelId="{4352627C-9B54-4D29-AA21-1DDF91412AE9}" type="presParOf" srcId="{A994A7C3-AEF7-4426-B7EF-877C67834B7F}" destId="{A9454E12-1A81-4CCD-AB01-CC69284C8769}" srcOrd="1" destOrd="0" presId="urn:microsoft.com/office/officeart/2005/8/layout/hierarchy3#1"/>
    <dgm:cxn modelId="{EFC41511-0765-42B3-B55E-181DF451CA2A}" type="presOf" srcId="{849175CF-F593-437D-924E-CA0E96CBD1E1}" destId="{A9454E12-1A81-4CCD-AB01-CC69284C8769}" srcOrd="0" destOrd="0" presId="urn:microsoft.com/office/officeart/2005/8/layout/hierarchy3#1"/>
    <dgm:cxn modelId="{26720E87-8380-43D3-96E8-828D04310DD2}" type="presParOf" srcId="{A994A7C3-AEF7-4426-B7EF-877C67834B7F}" destId="{56903B70-44BE-4DEE-B3D8-8D6F309E69EE}" srcOrd="2" destOrd="0" presId="urn:microsoft.com/office/officeart/2005/8/layout/hierarchy3#1"/>
    <dgm:cxn modelId="{5D41AA79-7434-4CF4-84A0-27C90EF097F4}" type="presOf" srcId="{672BD303-3035-4BAD-BC56-6E34D1C63F93}" destId="{56903B70-44BE-4DEE-B3D8-8D6F309E69EE}" srcOrd="0" destOrd="0" presId="urn:microsoft.com/office/officeart/2005/8/layout/hierarchy3#1"/>
    <dgm:cxn modelId="{08BA1232-DD24-4DE0-906C-E13530143B63}" type="presParOf" srcId="{A994A7C3-AEF7-4426-B7EF-877C67834B7F}" destId="{CD3CDA12-D3B0-45EC-A723-612A0493B711}" srcOrd="3" destOrd="0" presId="urn:microsoft.com/office/officeart/2005/8/layout/hierarchy3#1"/>
    <dgm:cxn modelId="{CF6B3E3C-6D65-4255-8F0C-A396FB8A33E9}" type="presOf" srcId="{8C757F7A-BF47-479A-973F-2852BB847704}" destId="{CD3CDA12-D3B0-45EC-A723-612A0493B711}" srcOrd="0" destOrd="0" presId="urn:microsoft.com/office/officeart/2005/8/layout/hierarchy3#1"/>
    <dgm:cxn modelId="{F1A96621-9DC4-4017-9394-C1247CA22B49}" type="presParOf" srcId="{BA99965A-2D40-4D79-8990-EDFF24C85EE8}" destId="{52D37CA3-9895-47EE-B06C-DFAEF955B296}" srcOrd="3" destOrd="0" presId="urn:microsoft.com/office/officeart/2005/8/layout/hierarchy3#1"/>
    <dgm:cxn modelId="{ED40681A-125E-412B-BFF9-77589772EAFA}" type="presParOf" srcId="{52D37CA3-9895-47EE-B06C-DFAEF955B296}" destId="{326DD228-F292-415D-B284-068BD5B15BD8}" srcOrd="0" destOrd="0" presId="urn:microsoft.com/office/officeart/2005/8/layout/hierarchy3#1"/>
    <dgm:cxn modelId="{7674A1C3-059E-47BE-87EF-78D4AE2E8D77}" type="presParOf" srcId="{326DD228-F292-415D-B284-068BD5B15BD8}" destId="{36EABEF8-44DC-4108-B4FE-83FACE99D589}" srcOrd="0" destOrd="0" presId="urn:microsoft.com/office/officeart/2005/8/layout/hierarchy3#1"/>
    <dgm:cxn modelId="{B5E3A072-930B-43BA-8541-6DD376C5C98E}" type="presOf" srcId="{1E74437B-64BB-4EB3-86D9-C7B01D083257}" destId="{36EABEF8-44DC-4108-B4FE-83FACE99D589}" srcOrd="0" destOrd="0" presId="urn:microsoft.com/office/officeart/2005/8/layout/hierarchy3#1"/>
    <dgm:cxn modelId="{7E8EB645-15D1-4AAE-819B-F8A023CB4DBF}" type="presParOf" srcId="{326DD228-F292-415D-B284-068BD5B15BD8}" destId="{5A79489B-4C53-4A2A-BAB2-1692F88065D3}" srcOrd="1" destOrd="0" presId="urn:microsoft.com/office/officeart/2005/8/layout/hierarchy3#1"/>
    <dgm:cxn modelId="{54BA192C-6660-4D0B-91A5-B7F2984FBDF6}" type="presOf" srcId="{1E74437B-64BB-4EB3-86D9-C7B01D083257}" destId="{5A79489B-4C53-4A2A-BAB2-1692F88065D3}" srcOrd="1" destOrd="0" presId="urn:microsoft.com/office/officeart/2005/8/layout/hierarchy3#1"/>
    <dgm:cxn modelId="{C3717A7B-CFBA-4FEB-981B-8B3E8A0F2A08}" type="presParOf" srcId="{52D37CA3-9895-47EE-B06C-DFAEF955B296}" destId="{8D2AAFF8-FC7B-4FA5-A4A5-9CCD5A5AC255}" srcOrd="1" destOrd="0" presId="urn:microsoft.com/office/officeart/2005/8/layout/hierarchy3#1"/>
    <dgm:cxn modelId="{95CF8C90-4E6B-490E-B16D-7C105257DAF8}" type="presParOf" srcId="{8D2AAFF8-FC7B-4FA5-A4A5-9CCD5A5AC255}" destId="{504ABEE5-25A5-4D8D-941F-7024ACBDF7FA}" srcOrd="0" destOrd="0" presId="urn:microsoft.com/office/officeart/2005/8/layout/hierarchy3#1"/>
    <dgm:cxn modelId="{32D63086-75D5-4A75-AAD5-89C8235E0115}" type="presOf" srcId="{C2DEF72C-9B90-474C-B9E8-7F645879CF25}" destId="{504ABEE5-25A5-4D8D-941F-7024ACBDF7FA}" srcOrd="0" destOrd="0" presId="urn:microsoft.com/office/officeart/2005/8/layout/hierarchy3#1"/>
    <dgm:cxn modelId="{636796AE-8926-429A-AFBA-92475DA29B40}" type="presParOf" srcId="{8D2AAFF8-FC7B-4FA5-A4A5-9CCD5A5AC255}" destId="{05FB99AA-F038-4BBC-A8A5-E6171FCEF01A}" srcOrd="1" destOrd="0" presId="urn:microsoft.com/office/officeart/2005/8/layout/hierarchy3#1"/>
    <dgm:cxn modelId="{72CDD032-477D-4572-A08B-C52941379248}" type="presOf" srcId="{BB3C55AD-D546-4870-A8E9-4F826E2F9F92}" destId="{05FB99AA-F038-4BBC-A8A5-E6171FCEF01A}" srcOrd="0" destOrd="0" presId="urn:microsoft.com/office/officeart/2005/8/layout/hierarchy3#1"/>
    <dgm:cxn modelId="{262A4BED-14FE-49FF-81EC-36217D89B8B4}" type="presParOf" srcId="{8D2AAFF8-FC7B-4FA5-A4A5-9CCD5A5AC255}" destId="{F6CD930F-8044-4A18-A099-DB004C4765C4}" srcOrd="2" destOrd="0" presId="urn:microsoft.com/office/officeart/2005/8/layout/hierarchy3#1"/>
    <dgm:cxn modelId="{55B4F706-E7D4-48FA-ACC2-09C465A6E561}" type="presOf" srcId="{FB7255FF-6C00-4ECD-B9C6-C7DF7E83A831}" destId="{F6CD930F-8044-4A18-A099-DB004C4765C4}" srcOrd="0" destOrd="0" presId="urn:microsoft.com/office/officeart/2005/8/layout/hierarchy3#1"/>
    <dgm:cxn modelId="{8C000159-32F1-471D-9F86-E6034782AA4C}" type="presParOf" srcId="{8D2AAFF8-FC7B-4FA5-A4A5-9CCD5A5AC255}" destId="{A33E5F98-7505-4228-B84A-2D0466A2C542}" srcOrd="3" destOrd="0" presId="urn:microsoft.com/office/officeart/2005/8/layout/hierarchy3#1"/>
    <dgm:cxn modelId="{D1BF8DB3-3703-462D-A735-095A0CAD5B3E}" type="presOf" srcId="{479E9C14-2EC1-47E3-BA80-451F2069D7A1}" destId="{A33E5F98-7505-4228-B84A-2D0466A2C542}" srcOrd="0" destOrd="0" presId="urn:microsoft.com/office/officeart/2005/8/layout/hierarchy3#1"/>
    <dgm:cxn modelId="{ABAF5C34-302D-4242-B022-4C30D1D64062}" type="presParOf" srcId="{BA99965A-2D40-4D79-8990-EDFF24C85EE8}" destId="{FC68A638-9953-4A34-B117-F56898E64DC2}" srcOrd="4" destOrd="0" presId="urn:microsoft.com/office/officeart/2005/8/layout/hierarchy3#1"/>
    <dgm:cxn modelId="{D849B00A-2E51-4B67-A1B5-CEE550650A98}" type="presParOf" srcId="{FC68A638-9953-4A34-B117-F56898E64DC2}" destId="{CD6F701F-4B36-4E44-BFE6-36DC6E254BB7}" srcOrd="0" destOrd="0" presId="urn:microsoft.com/office/officeart/2005/8/layout/hierarchy3#1"/>
    <dgm:cxn modelId="{E028D80A-3B9D-46EB-A4EB-9C7ACC171A88}" type="presParOf" srcId="{CD6F701F-4B36-4E44-BFE6-36DC6E254BB7}" destId="{DAA35770-B0D0-453D-8A63-9D527874F2CA}" srcOrd="0" destOrd="0" presId="urn:microsoft.com/office/officeart/2005/8/layout/hierarchy3#1"/>
    <dgm:cxn modelId="{408BFA99-C384-4826-A28A-D5FC4673F11B}" type="presOf" srcId="{05953F44-28CF-4975-9110-188403DD2493}" destId="{DAA35770-B0D0-453D-8A63-9D527874F2CA}" srcOrd="0" destOrd="0" presId="urn:microsoft.com/office/officeart/2005/8/layout/hierarchy3#1"/>
    <dgm:cxn modelId="{01C29AA7-F7DA-4FCC-BA6F-9DEF26BFA787}" type="presParOf" srcId="{CD6F701F-4B36-4E44-BFE6-36DC6E254BB7}" destId="{9E8E8AE7-F825-465B-9911-07A801FD2153}" srcOrd="1" destOrd="0" presId="urn:microsoft.com/office/officeart/2005/8/layout/hierarchy3#1"/>
    <dgm:cxn modelId="{EB04A1A8-274D-424A-A15E-ABC7F7791C96}" type="presOf" srcId="{05953F44-28CF-4975-9110-188403DD2493}" destId="{9E8E8AE7-F825-465B-9911-07A801FD2153}" srcOrd="1" destOrd="0" presId="urn:microsoft.com/office/officeart/2005/8/layout/hierarchy3#1"/>
    <dgm:cxn modelId="{9E4BD6EA-6E23-459D-9335-D27AEB095E66}" type="presParOf" srcId="{FC68A638-9953-4A34-B117-F56898E64DC2}" destId="{AC473CF7-14DC-4374-BFB7-1A900D6EF249}" srcOrd="1" destOrd="0" presId="urn:microsoft.com/office/officeart/2005/8/layout/hierarchy3#1"/>
    <dgm:cxn modelId="{C3A20624-1896-43BA-9714-28BAB1A68BF0}" type="presParOf" srcId="{AC473CF7-14DC-4374-BFB7-1A900D6EF249}" destId="{7D4C7854-E84B-49A8-B73D-AD293246A17E}" srcOrd="0" destOrd="0" presId="urn:microsoft.com/office/officeart/2005/8/layout/hierarchy3#1"/>
    <dgm:cxn modelId="{DFBA164B-19FE-4DD5-B09A-58DB6523ECE2}" type="presOf" srcId="{7AB07A93-004D-4790-AF65-C022D11280FF}" destId="{7D4C7854-E84B-49A8-B73D-AD293246A17E}" srcOrd="0" destOrd="0" presId="urn:microsoft.com/office/officeart/2005/8/layout/hierarchy3#1"/>
    <dgm:cxn modelId="{9B1A6B61-C51E-4920-8E9C-F42E5BB443BB}" type="presParOf" srcId="{AC473CF7-14DC-4374-BFB7-1A900D6EF249}" destId="{83181F98-33CB-4C35-B9D6-5B3985BE0718}" srcOrd="1" destOrd="0" presId="urn:microsoft.com/office/officeart/2005/8/layout/hierarchy3#1"/>
    <dgm:cxn modelId="{4701DE42-D9F9-456B-BEA8-E5BCECC21E14}" type="presOf" srcId="{79924509-8C5A-412F-A935-20D28E6E3AED}" destId="{83181F98-33CB-4C35-B9D6-5B3985BE0718}" srcOrd="0" destOrd="0" presId="urn:microsoft.com/office/officeart/2005/8/layout/hierarchy3#1"/>
    <dgm:cxn modelId="{8141C720-887C-4FC1-8F5A-0F1FB75B6C40}" type="presParOf" srcId="{AC473CF7-14DC-4374-BFB7-1A900D6EF249}" destId="{7FE01EEC-66D5-4BB6-95C8-FBA73E9B955C}" srcOrd="2" destOrd="0" presId="urn:microsoft.com/office/officeart/2005/8/layout/hierarchy3#1"/>
    <dgm:cxn modelId="{113544B4-A1AC-4C63-86B2-1CC753653237}" type="presOf" srcId="{88DE35E9-5EE2-4E27-BED4-963ECB8A70B0}" destId="{7FE01EEC-66D5-4BB6-95C8-FBA73E9B955C}" srcOrd="0" destOrd="0" presId="urn:microsoft.com/office/officeart/2005/8/layout/hierarchy3#1"/>
    <dgm:cxn modelId="{28FB0C9D-AA67-40AC-830A-9151C022FEB3}" type="presParOf" srcId="{AC473CF7-14DC-4374-BFB7-1A900D6EF249}" destId="{3059E455-E048-44DD-8DCB-023805022A51}" srcOrd="3" destOrd="0" presId="urn:microsoft.com/office/officeart/2005/8/layout/hierarchy3#1"/>
    <dgm:cxn modelId="{77011B3E-853B-4E93-AB12-4F695EA19CF0}" type="presOf" srcId="{61271557-23CC-4B2B-B9FA-F7D0E1E6C56E}" destId="{3059E455-E048-44DD-8DCB-023805022A51}" srcOrd="0" destOrd="0" presId="urn:microsoft.com/office/officeart/2005/8/layout/hierarchy3#1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dsp="http://schemas.microsoft.com/office/drawing/2008/diagram">
  <dsp:spTree>
    <dsp:nvGrpSpPr>
      <dsp:cNvPr id="14340" name=""/>
      <dsp:cNvGrpSpPr/>
    </dsp:nvGrpSpPr>
    <dsp:grpSpPr/>
    <dsp:sp modelId="{F7165120-5FFC-451F-A676-9DCAA5026EF0}">
      <dsp:nvSpPr>
        <dsp:cNvPr id="14341" name=""/>
        <dsp:cNvSpPr/>
      </dsp:nvSpPr>
      <dsp:spPr>
        <a:xfrm>
          <a:off x="5583" y="1211925"/>
          <a:ext cx="1903879" cy="951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hard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hardly</a:t>
          </a:r>
        </a:p>
      </dsp:txBody>
      <dsp:txXfrm>
        <a:off x="33464" y="1239806"/>
        <a:ext cx="1848116" cy="896176"/>
      </dsp:txXfrm>
    </dsp:sp>
    <dsp:sp modelId="{A8F86FA2-285E-4466-A13D-4ECC369B5275}">
      <dsp:nvSpPr>
        <dsp:cNvPr id="14342" name=""/>
        <dsp:cNvSpPr/>
      </dsp:nvSpPr>
      <dsp:spPr>
        <a:xfrm>
          <a:off x="195971" y="2163865"/>
          <a:ext cx="190387" cy="713954"/>
        </a:xfrm>
        <a:custGeom>
          <a:rect l="0" t="0" r="0" b="0"/>
          <a:pathLst>
            <a:path>
              <a:moveTo>
                <a:pt x="0" y="0"/>
              </a:moveTo>
              <a:lnTo>
                <a:pt x="0" y="713954"/>
              </a:lnTo>
              <a:lnTo>
                <a:pt x="190387" y="7139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/>
        <a:p/>
      </dsp:txBody>
    </dsp:sp>
    <dsp:sp modelId="{8402CCB8-5F3F-4B37-9533-2CEF8B977F02}">
      <dsp:nvSpPr>
        <dsp:cNvPr id="14343" name=""/>
        <dsp:cNvSpPr/>
      </dsp:nvSpPr>
      <dsp:spPr>
        <a:xfrm>
          <a:off x="386359" y="2401850"/>
          <a:ext cx="1523103" cy="9519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/>
            <a:t>努力地</a:t>
          </a:r>
        </a:p>
      </dsp:txBody>
      <dsp:txXfrm>
        <a:off x="414240" y="2429731"/>
        <a:ext cx="1467340" cy="896176"/>
      </dsp:txXfrm>
    </dsp:sp>
    <dsp:sp modelId="{6FC5009F-DE3F-4EA7-8B97-755BF90691C6}">
      <dsp:nvSpPr>
        <dsp:cNvPr id="14344" name=""/>
        <dsp:cNvSpPr/>
      </dsp:nvSpPr>
      <dsp:spPr>
        <a:xfrm>
          <a:off x="195971" y="2163865"/>
          <a:ext cx="190387" cy="1903879"/>
        </a:xfrm>
        <a:custGeom>
          <a:rect l="0" t="0" r="0" b="0"/>
          <a:pathLst>
            <a:path>
              <a:moveTo>
                <a:pt x="0" y="0"/>
              </a:moveTo>
              <a:lnTo>
                <a:pt x="0" y="1903879"/>
              </a:lnTo>
              <a:lnTo>
                <a:pt x="190387" y="19038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/>
        <a:p/>
      </dsp:txBody>
    </dsp:sp>
    <dsp:sp modelId="{8ED2A45B-0F28-4738-BACC-E7567F498BC0}">
      <dsp:nvSpPr>
        <dsp:cNvPr id="14345" name=""/>
        <dsp:cNvSpPr/>
      </dsp:nvSpPr>
      <dsp:spPr>
        <a:xfrm>
          <a:off x="386359" y="3591775"/>
          <a:ext cx="1523103" cy="9519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/>
            <a:t>几乎不</a:t>
          </a:r>
        </a:p>
      </dsp:txBody>
      <dsp:txXfrm>
        <a:off x="414240" y="3619656"/>
        <a:ext cx="1467340" cy="896176"/>
      </dsp:txXfrm>
    </dsp:sp>
    <dsp:sp modelId="{5D216ECF-BA35-429C-B986-BB7FF3A29792}">
      <dsp:nvSpPr>
        <dsp:cNvPr id="14346" name=""/>
        <dsp:cNvSpPr/>
      </dsp:nvSpPr>
      <dsp:spPr>
        <a:xfrm>
          <a:off x="2385432" y="1211925"/>
          <a:ext cx="1903879" cy="951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excited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exciting</a:t>
          </a:r>
        </a:p>
      </dsp:txBody>
      <dsp:txXfrm>
        <a:off x="2413313" y="1239806"/>
        <a:ext cx="1848116" cy="896176"/>
      </dsp:txXfrm>
    </dsp:sp>
    <dsp:sp modelId="{F8FBB68F-F18F-4178-8B50-B43D686F0178}">
      <dsp:nvSpPr>
        <dsp:cNvPr id="14347" name=""/>
        <dsp:cNvSpPr/>
      </dsp:nvSpPr>
      <dsp:spPr>
        <a:xfrm>
          <a:off x="2575820" y="2163865"/>
          <a:ext cx="190387" cy="713954"/>
        </a:xfrm>
        <a:custGeom>
          <a:rect l="0" t="0" r="0" b="0"/>
          <a:pathLst>
            <a:path>
              <a:moveTo>
                <a:pt x="0" y="0"/>
              </a:moveTo>
              <a:lnTo>
                <a:pt x="0" y="713954"/>
              </a:lnTo>
              <a:lnTo>
                <a:pt x="190387" y="7139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/>
        <a:p/>
      </dsp:txBody>
    </dsp:sp>
    <dsp:sp modelId="{866C5922-E766-4EDA-B805-1CCB3286571C}">
      <dsp:nvSpPr>
        <dsp:cNvPr id="14348" name=""/>
        <dsp:cNvSpPr/>
      </dsp:nvSpPr>
      <dsp:spPr>
        <a:xfrm>
          <a:off x="2766208" y="2401850"/>
          <a:ext cx="1523103" cy="9519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/>
            <a:t>形容人的心情</a:t>
          </a:r>
        </a:p>
      </dsp:txBody>
      <dsp:txXfrm>
        <a:off x="2794089" y="2429731"/>
        <a:ext cx="1467340" cy="896176"/>
      </dsp:txXfrm>
    </dsp:sp>
    <dsp:sp modelId="{18E95980-40A2-40BF-B4F8-A27A9CC81DB7}">
      <dsp:nvSpPr>
        <dsp:cNvPr id="14349" name=""/>
        <dsp:cNvSpPr/>
      </dsp:nvSpPr>
      <dsp:spPr>
        <a:xfrm>
          <a:off x="2575820" y="2163865"/>
          <a:ext cx="190387" cy="1903879"/>
        </a:xfrm>
        <a:custGeom>
          <a:rect l="0" t="0" r="0" b="0"/>
          <a:pathLst>
            <a:path>
              <a:moveTo>
                <a:pt x="0" y="0"/>
              </a:moveTo>
              <a:lnTo>
                <a:pt x="0" y="1903879"/>
              </a:lnTo>
              <a:lnTo>
                <a:pt x="190387" y="19038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/>
        <a:p/>
      </dsp:txBody>
    </dsp:sp>
    <dsp:sp modelId="{6750A6A1-96A7-4D61-85CD-C611DBA9D8D9}">
      <dsp:nvSpPr>
        <dsp:cNvPr id="14350" name=""/>
        <dsp:cNvSpPr/>
      </dsp:nvSpPr>
      <dsp:spPr>
        <a:xfrm>
          <a:off x="2766208" y="3591775"/>
          <a:ext cx="1523103" cy="9519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z="1800" kern="1200"/>
            <a:t>形容事物品质</a:t>
          </a:r>
        </a:p>
      </dsp:txBody>
      <dsp:txXfrm>
        <a:off x="2794089" y="3619656"/>
        <a:ext cx="1467340" cy="896176"/>
      </dsp:txXfrm>
    </dsp:sp>
    <dsp:sp modelId="{E3FF03EB-8647-4636-BC5C-E9BEC6C29553}">
      <dsp:nvSpPr>
        <dsp:cNvPr id="14351" name=""/>
        <dsp:cNvSpPr/>
      </dsp:nvSpPr>
      <dsp:spPr>
        <a:xfrm>
          <a:off x="4765282" y="1211925"/>
          <a:ext cx="1903879" cy="951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through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across</a:t>
          </a:r>
          <a:endParaRPr lang="zh-CN" altLang="en-US" sz="2400" b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93163" y="1239806"/>
        <a:ext cx="1848116" cy="896176"/>
      </dsp:txXfrm>
    </dsp:sp>
    <dsp:sp modelId="{3F5EB287-4C34-456C-B985-2B774B3D9EF1}">
      <dsp:nvSpPr>
        <dsp:cNvPr id="14352" name=""/>
        <dsp:cNvSpPr/>
      </dsp:nvSpPr>
      <dsp:spPr>
        <a:xfrm>
          <a:off x="4955670" y="2163865"/>
          <a:ext cx="190387" cy="713954"/>
        </a:xfrm>
        <a:custGeom>
          <a:rect l="0" t="0" r="0" b="0"/>
          <a:pathLst>
            <a:path>
              <a:moveTo>
                <a:pt x="0" y="0"/>
              </a:moveTo>
              <a:lnTo>
                <a:pt x="0" y="713954"/>
              </a:lnTo>
              <a:lnTo>
                <a:pt x="190387" y="7139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/>
        <a:p/>
      </dsp:txBody>
    </dsp:sp>
    <dsp:sp modelId="{A9454E12-1A81-4CCD-AB01-CC69284C8769}">
      <dsp:nvSpPr>
        <dsp:cNvPr id="14353" name=""/>
        <dsp:cNvSpPr/>
      </dsp:nvSpPr>
      <dsp:spPr>
        <a:xfrm>
          <a:off x="5146058" y="2401850"/>
          <a:ext cx="1523103" cy="9519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/>
            <a:t>内部穿过</a:t>
          </a:r>
        </a:p>
      </dsp:txBody>
      <dsp:txXfrm>
        <a:off x="5173939" y="2429731"/>
        <a:ext cx="1467340" cy="896176"/>
      </dsp:txXfrm>
    </dsp:sp>
    <dsp:sp modelId="{56903B70-44BE-4DEE-B3D8-8D6F309E69EE}">
      <dsp:nvSpPr>
        <dsp:cNvPr id="14354" name=""/>
        <dsp:cNvSpPr/>
      </dsp:nvSpPr>
      <dsp:spPr>
        <a:xfrm>
          <a:off x="4955670" y="2163865"/>
          <a:ext cx="190387" cy="1903879"/>
        </a:xfrm>
        <a:custGeom>
          <a:rect l="0" t="0" r="0" b="0"/>
          <a:pathLst>
            <a:path>
              <a:moveTo>
                <a:pt x="0" y="0"/>
              </a:moveTo>
              <a:lnTo>
                <a:pt x="0" y="1903879"/>
              </a:lnTo>
              <a:lnTo>
                <a:pt x="190387" y="19038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/>
        <a:p/>
      </dsp:txBody>
    </dsp:sp>
    <dsp:sp modelId="{CD3CDA12-D3B0-45EC-A723-612A0493B711}">
      <dsp:nvSpPr>
        <dsp:cNvPr id="14355" name=""/>
        <dsp:cNvSpPr/>
      </dsp:nvSpPr>
      <dsp:spPr>
        <a:xfrm>
          <a:off x="5146058" y="3591775"/>
          <a:ext cx="1523103" cy="9519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/>
            <a:t>表面经过</a:t>
          </a:r>
        </a:p>
      </dsp:txBody>
      <dsp:txXfrm>
        <a:off x="5173939" y="3619656"/>
        <a:ext cx="1467340" cy="896176"/>
      </dsp:txXfrm>
    </dsp:sp>
    <dsp:sp modelId="{36EABEF8-44DC-4108-B4FE-83FACE99D589}">
      <dsp:nvSpPr>
        <dsp:cNvPr id="14356" name=""/>
        <dsp:cNvSpPr/>
      </dsp:nvSpPr>
      <dsp:spPr>
        <a:xfrm>
          <a:off x="7145132" y="1211925"/>
          <a:ext cx="1903879" cy="951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would like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feel like</a:t>
          </a:r>
        </a:p>
      </dsp:txBody>
      <dsp:txXfrm>
        <a:off x="7173014" y="1239806"/>
        <a:ext cx="1848116" cy="896176"/>
      </dsp:txXfrm>
    </dsp:sp>
    <dsp:sp modelId="{504ABEE5-25A5-4D8D-941F-7024ACBDF7FA}">
      <dsp:nvSpPr>
        <dsp:cNvPr id="14357" name=""/>
        <dsp:cNvSpPr/>
      </dsp:nvSpPr>
      <dsp:spPr>
        <a:xfrm>
          <a:off x="7335520" y="2163865"/>
          <a:ext cx="190387" cy="713954"/>
        </a:xfrm>
        <a:custGeom>
          <a:rect l="0" t="0" r="0" b="0"/>
          <a:pathLst>
            <a:path>
              <a:moveTo>
                <a:pt x="0" y="0"/>
              </a:moveTo>
              <a:lnTo>
                <a:pt x="0" y="713954"/>
              </a:lnTo>
              <a:lnTo>
                <a:pt x="190387" y="7139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/>
        <a:p/>
      </dsp:txBody>
    </dsp:sp>
    <dsp:sp modelId="{05FB99AA-F038-4BBC-A8A5-E6171FCEF01A}">
      <dsp:nvSpPr>
        <dsp:cNvPr id="14358" name=""/>
        <dsp:cNvSpPr/>
      </dsp:nvSpPr>
      <dsp:spPr>
        <a:xfrm>
          <a:off x="7525908" y="2401850"/>
          <a:ext cx="1523103" cy="9519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/>
            <a:t>+ to do</a:t>
          </a:r>
        </a:p>
      </dsp:txBody>
      <dsp:txXfrm>
        <a:off x="7553789" y="2429731"/>
        <a:ext cx="1467340" cy="896176"/>
      </dsp:txXfrm>
    </dsp:sp>
    <dsp:sp modelId="{F6CD930F-8044-4A18-A099-DB004C4765C4}">
      <dsp:nvSpPr>
        <dsp:cNvPr id="14359" name=""/>
        <dsp:cNvSpPr/>
      </dsp:nvSpPr>
      <dsp:spPr>
        <a:xfrm>
          <a:off x="7335520" y="2163865"/>
          <a:ext cx="190387" cy="1903879"/>
        </a:xfrm>
        <a:custGeom>
          <a:rect l="0" t="0" r="0" b="0"/>
          <a:pathLst>
            <a:path>
              <a:moveTo>
                <a:pt x="0" y="0"/>
              </a:moveTo>
              <a:lnTo>
                <a:pt x="0" y="1903879"/>
              </a:lnTo>
              <a:lnTo>
                <a:pt x="190387" y="19038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/>
        <a:p/>
      </dsp:txBody>
    </dsp:sp>
    <dsp:sp modelId="{A33E5F98-7505-4228-B84A-2D0466A2C542}">
      <dsp:nvSpPr>
        <dsp:cNvPr id="14360" name=""/>
        <dsp:cNvSpPr/>
      </dsp:nvSpPr>
      <dsp:spPr>
        <a:xfrm>
          <a:off x="7525908" y="3591775"/>
          <a:ext cx="1523103" cy="9519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/>
            <a:t>+doing</a:t>
          </a:r>
        </a:p>
      </dsp:txBody>
      <dsp:txXfrm>
        <a:off x="7553789" y="3619656"/>
        <a:ext cx="1467340" cy="896176"/>
      </dsp:txXfrm>
    </dsp:sp>
    <dsp:sp modelId="{DAA35770-B0D0-453D-8A63-9D527874F2CA}">
      <dsp:nvSpPr>
        <dsp:cNvPr id="14361" name=""/>
        <dsp:cNvSpPr/>
      </dsp:nvSpPr>
      <dsp:spPr>
        <a:xfrm>
          <a:off x="9524982" y="1211925"/>
          <a:ext cx="1903879" cy="951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such as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for example</a:t>
          </a:r>
        </a:p>
      </dsp:txBody>
      <dsp:txXfrm>
        <a:off x="9552864" y="1239806"/>
        <a:ext cx="1848116" cy="896176"/>
      </dsp:txXfrm>
    </dsp:sp>
    <dsp:sp modelId="{7D4C7854-E84B-49A8-B73D-AD293246A17E}">
      <dsp:nvSpPr>
        <dsp:cNvPr id="14362" name=""/>
        <dsp:cNvSpPr/>
      </dsp:nvSpPr>
      <dsp:spPr>
        <a:xfrm>
          <a:off x="9715369" y="2163865"/>
          <a:ext cx="190387" cy="713954"/>
        </a:xfrm>
        <a:custGeom>
          <a:rect l="0" t="0" r="0" b="0"/>
          <a:pathLst>
            <a:path>
              <a:moveTo>
                <a:pt x="0" y="0"/>
              </a:moveTo>
              <a:lnTo>
                <a:pt x="0" y="713954"/>
              </a:lnTo>
              <a:lnTo>
                <a:pt x="190387" y="7139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/>
        <a:p/>
      </dsp:txBody>
    </dsp:sp>
    <dsp:sp modelId="{83181F98-33CB-4C35-B9D6-5B3985BE0718}">
      <dsp:nvSpPr>
        <dsp:cNvPr id="14363" name=""/>
        <dsp:cNvSpPr/>
      </dsp:nvSpPr>
      <dsp:spPr>
        <a:xfrm>
          <a:off x="9905757" y="2401850"/>
          <a:ext cx="1523103" cy="9519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/>
            <a:t>后无逗号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/>
            <a:t>不可单独成句</a:t>
          </a:r>
        </a:p>
      </dsp:txBody>
      <dsp:txXfrm>
        <a:off x="9933638" y="2429731"/>
        <a:ext cx="1467340" cy="896176"/>
      </dsp:txXfrm>
    </dsp:sp>
    <dsp:sp modelId="{7FE01EEC-66D5-4BB6-95C8-FBA73E9B955C}">
      <dsp:nvSpPr>
        <dsp:cNvPr id="14364" name=""/>
        <dsp:cNvSpPr/>
      </dsp:nvSpPr>
      <dsp:spPr>
        <a:xfrm>
          <a:off x="9715369" y="2163865"/>
          <a:ext cx="190387" cy="1903879"/>
        </a:xfrm>
        <a:custGeom>
          <a:rect l="0" t="0" r="0" b="0"/>
          <a:pathLst>
            <a:path>
              <a:moveTo>
                <a:pt x="0" y="0"/>
              </a:moveTo>
              <a:lnTo>
                <a:pt x="0" y="1903879"/>
              </a:lnTo>
              <a:lnTo>
                <a:pt x="190387" y="19038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/>
        <a:p/>
      </dsp:txBody>
    </dsp:sp>
    <dsp:sp modelId="{3059E455-E048-44DD-8DCB-023805022A51}">
      <dsp:nvSpPr>
        <dsp:cNvPr id="14365" name=""/>
        <dsp:cNvSpPr/>
      </dsp:nvSpPr>
      <dsp:spPr>
        <a:xfrm>
          <a:off x="9905757" y="3591775"/>
          <a:ext cx="1523103" cy="9519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z="1800" kern="1200"/>
            <a:t>后有逗号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z="1800" kern="1200"/>
            <a:t>可以单独成句</a:t>
          </a:r>
        </a:p>
      </dsp:txBody>
      <dsp:txXfrm>
        <a:off x="9933638" y="3619656"/>
        <a:ext cx="1467340" cy="896176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 uniqueId="urn:microsoft.com/office/officeart/2005/8/layout/hierarchy3#1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/>
              </dgm:ruleLst>
            </dgm:layoutNode>
            <dgm:layoutNode name="rootConnector" moveWith="rootText">
              <dgm:alg type="sp"/>
              <dgm:shape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5C96CD-87C7-4ADE-B8C8-128C39A1D3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2D63FA-7B7B-4B40-B6F0-B2A00ED9B2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346651-088D-417B-88C1-1735F33E4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AE35D9-56F1-4159-8EFC-69E54B3B59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796330-65B3-4270-B588-6C89F833C5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2203F9-243A-4F21-9312-E9432338C0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C23674D-9E06-4306-9973-7941304EB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C4962F-544A-4490-BCDF-DD0BEDAD90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171F8F-68CE-4A4A-A2E6-5ECDCD5CAA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2E4C75-2CD4-4555-8ECA-3298472EA7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B5753F-656C-49AE-B953-B02EDBED1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0">
          <a:gsLst>
            <a:gs pos="0">
              <a:srgbClr val="8FFBC2">
                <a:alpha val="31999"/>
              </a:srgbClr>
            </a:gs>
            <a:gs pos="39999">
              <a:srgbClr val="85C2FF">
                <a:alpha val="59199"/>
              </a:srgbClr>
            </a:gs>
            <a:gs pos="70000">
              <a:srgbClr val="C4D6EB">
                <a:alpha val="79600"/>
              </a:srgbClr>
            </a:gs>
            <a:gs pos="100000">
              <a:srgbClr val="FFEBFA">
                <a:alpha val="100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5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8575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  <p:pic>
        <p:nvPicPr>
          <p:cNvPr id="1028" name="图片 1073743875" descr="学科网 zxxk.com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0">
          <a:gsLst>
            <a:gs pos="0">
              <a:srgbClr val="8FFBC2">
                <a:alpha val="31999"/>
              </a:srgbClr>
            </a:gs>
            <a:gs pos="39999">
              <a:srgbClr val="85C2FF">
                <a:alpha val="59199"/>
              </a:srgbClr>
            </a:gs>
            <a:gs pos="70000">
              <a:srgbClr val="C4D6EB">
                <a:alpha val="79600"/>
              </a:srgbClr>
            </a:gs>
            <a:gs pos="100000">
              <a:srgbClr val="FFEBFA">
                <a:alpha val="100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4099" name="文本占位符 2"/>
          <p:cNvSpPr>
            <a:spLocks noGrp="1"/>
          </p:cNvSpPr>
          <p:nvPr>
            <p:ph type="body" idx="5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8575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4A7424-DCA5-4E5A-9259-7D5AA620C61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2023/10/9 Monday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  <p:pic>
        <p:nvPicPr>
          <p:cNvPr id="4100" name="图片 1073743875" descr="学科网 zxxk.com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audio" Target="../media/audio111.wav" /><Relationship Id="rId3" Type="http://schemas.openxmlformats.org/officeDocument/2006/relationships/audio" Target="../media/audio222.wav" /><Relationship Id="rId4" Type="http://schemas.openxmlformats.org/officeDocument/2006/relationships/audio" Target="../media/audio333.wav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audio" Target="../media/audio111.wav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audio" Target="../media/audio111.wav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audio" Target="../media/audio111.wav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microsoft.com/office/2007/relationships/diagramDrawing" Target="../diagrams/drawing1.xml" /><Relationship Id="rId3" Type="http://schemas.openxmlformats.org/officeDocument/2006/relationships/diagramData" Target="../diagrams/data1.xml" /><Relationship Id="rId4" Type="http://schemas.openxmlformats.org/officeDocument/2006/relationships/diagramLayout" Target="../diagrams/layout1.xml" /><Relationship Id="rId5" Type="http://schemas.openxmlformats.org/officeDocument/2006/relationships/diagramQuickStyle" Target="../diagrams/quickStyle1.xml" /><Relationship Id="rId6" Type="http://schemas.openxmlformats.org/officeDocument/2006/relationships/diagramColors" Target="../diagrams/colors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audio" Target="../media/audio414.wav" /><Relationship Id="rId3" Type="http://schemas.openxmlformats.org/officeDocument/2006/relationships/audio" Target="../media/audio111.wav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audio" Target="../media/audio111.wav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gif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gif" /><Relationship Id="rId3" Type="http://schemas.openxmlformats.org/officeDocument/2006/relationships/image" Target="../media/image2.gif" /><Relationship Id="rId4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gif" /><Relationship Id="rId3" Type="http://schemas.openxmlformats.org/officeDocument/2006/relationships/image" Target="../media/image2.gif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gif" /><Relationship Id="rId3" Type="http://schemas.openxmlformats.org/officeDocument/2006/relationships/image" Target="../media/image2.gif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file:///I:\victory&#20462;&#25913;&#35838;&#20214;\19&#8212;20&#20154;&#25945;&#29256;%20&#33521;&#35821;&#35838;&#20214;&#20462;&#25913;%20&#19978;&#20876;\NULL" TargetMode="External" /><Relationship Id="rId3" Type="http://schemas.openxmlformats.org/officeDocument/2006/relationships/image" Target="../media/image5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file:///I:\victory&#20462;&#25913;&#35838;&#20214;\19&#8212;20&#20154;&#25945;&#29256;%20&#33521;&#35821;&#35838;&#20214;&#20462;&#25913;%20&#19978;&#20876;\NULL" TargetMode="External" /><Relationship Id="rId3" Type="http://schemas.openxmlformats.org/officeDocument/2006/relationships/image" Target="../media/image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711204103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矩形 3"/>
          <p:cNvSpPr/>
          <p:nvPr/>
        </p:nvSpPr>
        <p:spPr>
          <a:xfrm>
            <a:off x="2850515" y="2528569"/>
            <a:ext cx="6285230" cy="15684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r>
              <a:rPr lang="zh-CN" altLang="en-US" sz="9600" b="1" strike="noStrike" noProof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华文新魏" panose="02010800040101010101" charset="-122"/>
                <a:ea typeface="华文新魏" panose="02010800040101010101" charset="-122"/>
                <a:cs typeface="+mn-cs"/>
              </a:rPr>
              <a:t>期中考复习</a:t>
            </a:r>
            <a:endParaRPr lang="zh-CN" altLang="en-US" sz="9600" b="1" strike="noStrike" noProof="1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圆角矩形 4"/>
          <p:cNvSpPr/>
          <p:nvPr/>
        </p:nvSpPr>
        <p:spPr>
          <a:xfrm>
            <a:off x="1774825" y="0"/>
            <a:ext cx="8569325" cy="1295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一般过去时，写游记（注意动词过去式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的不规则变化）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774825" y="1412875"/>
            <a:ext cx="8569325" cy="1295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频率表达法，写自己平时的活动安排、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频率以及习惯和坏习惯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1847850" y="2781300"/>
            <a:ext cx="8569325" cy="1295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掌握比较级的用法，写两者的相同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与不同。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比较级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than         as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原级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830065" y="4184005"/>
            <a:ext cx="8568952" cy="12961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847850" y="5516563"/>
            <a:ext cx="8569325" cy="12969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不定式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do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的用法，部分动词的固定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搭配，写对电视节目观感、电影简介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03512" y="260648"/>
            <a:ext cx="2376264" cy="9220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all" spc="0" normalizeH="0" baseline="0" noProof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>unit 1</a:t>
            </a:r>
            <a:endParaRPr kumimoji="0" lang="zh-CN" altLang="en-US" sz="5400" b="1" i="0" u="none" strike="noStrike" kern="1200" cap="all" spc="0" normalizeH="0" baseline="0" noProof="0"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31504" y="1628799"/>
            <a:ext cx="2376264" cy="9220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>Unit 2</a:t>
            </a:r>
            <a:endParaRPr kumimoji="0" lang="zh-CN" altLang="en-US" sz="5400" b="1" i="0" u="none" strike="noStrike" kern="1200" cap="none" spc="0" normalizeH="0" baseline="0" noProof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75520" y="2996952"/>
            <a:ext cx="2376260" cy="92202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>Unit 3</a:t>
            </a:r>
            <a:endParaRPr kumimoji="0" lang="zh-CN" altLang="en-US" sz="5400" b="1" i="0" u="none" strike="noStrike" kern="1200" cap="none" spc="0" normalizeH="0" baseline="0" noProof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75520" y="4365104"/>
            <a:ext cx="2376260" cy="92202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0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>Unit 4</a:t>
            </a:r>
            <a:endParaRPr kumimoji="0" lang="zh-CN" altLang="en-US" sz="5400" b="1" i="0" u="none" strike="noStrike" kern="1200" cap="none" spc="0" normalizeH="0" baseline="0" noProof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0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703512" y="5661248"/>
            <a:ext cx="2376264" cy="92202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>Unit 5</a:t>
            </a:r>
            <a:endParaRPr kumimoji="0" lang="zh-CN" altLang="en-US" sz="5400" b="1" i="0" u="none" strike="noStrike" kern="1200" cap="none" spc="0" normalizeH="0" baseline="0" noProof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8" name="TextBox 15"/>
          <p:cNvSpPr txBox="1"/>
          <p:nvPr/>
        </p:nvSpPr>
        <p:spPr>
          <a:xfrm>
            <a:off x="1524000" y="4365625"/>
            <a:ext cx="8759825" cy="9525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r>
              <a:rPr lang="zh-CN" altLang="en-US" sz="2800" b="1">
                <a:latin typeface="Arial" pitchFamily="34" charset="0"/>
                <a:ea typeface="宋体" panose="02010600030101010101" pitchFamily="2" charset="-122"/>
              </a:rPr>
              <a:t>掌握最高级的用法，写最好的地方。</a:t>
            </a:r>
          </a:p>
          <a:p>
            <a:pPr algn="r"/>
            <a:r>
              <a:rPr lang="en-US" altLang="zh-CN" sz="2800" b="1">
                <a:latin typeface="Arial" pitchFamily="34" charset="0"/>
                <a:ea typeface="宋体" panose="02010600030101010101" pitchFamily="2" charset="-122"/>
              </a:rPr>
              <a:t>the </a:t>
            </a: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最高级 </a:t>
            </a:r>
            <a:r>
              <a:rPr lang="zh-CN" altLang="en-US" sz="2800" b="1">
                <a:latin typeface="Arial" pitchFamily="34" charset="0"/>
                <a:ea typeface="宋体" panose="02010600030101010101" pitchFamily="2" charset="-122"/>
              </a:rPr>
              <a:t> </a:t>
            </a:r>
            <a:r>
              <a:rPr lang="en-US" altLang="zh-CN" sz="2800" b="1">
                <a:latin typeface="Arial" pitchFamily="34" charset="0"/>
                <a:ea typeface="宋体" panose="02010600030101010101" pitchFamily="2" charset="-122"/>
              </a:rPr>
              <a:t>in/of/among</a:t>
            </a:r>
            <a:r>
              <a:rPr lang="zh-CN" altLang="en-US" sz="2800" b="1">
                <a:latin typeface="Arial" pitchFamily="34" charset="0"/>
                <a:ea typeface="宋体" panose="02010600030101010101" pitchFamily="2" charset="-122"/>
              </a:rPr>
              <a:t>短语</a:t>
            </a:r>
            <a:endParaRPr lang="zh-CN" altLang="en-US" sz="2800"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2266950" y="508000"/>
          <a:ext cx="7515225" cy="6210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4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9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7035">
                <a:tc gridSpan="3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词性转换</a:t>
                      </a:r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enjoy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latin typeface="xumin" panose="02000000000000000000" charset="0"/>
                        </a:rPr>
                        <a:t>形容词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zh-CN" sz="2800" b="1" noProof="0">
                        <a:ln>
                          <a:noFill/>
                        </a:ln>
                        <a:effectLst/>
                        <a:uLnTx/>
                        <a:uFillTx/>
                        <a:latin typeface="xumin" panose="02000000000000000000" charset="0"/>
                        <a:cs typeface="xumin" panose="02000000000000000000" charset="0"/>
                        <a:sym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build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名词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en-US" altLang="zh-CN" sz="2800" b="1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反义词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different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名词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health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形容词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loud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副词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755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quiet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副词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comfortable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副词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win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名词 获胜者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act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名词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4026407" y="121285"/>
            <a:ext cx="3997960" cy="119888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300" normalizeH="0" baseline="0" noProof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拿下单词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631113" y="958850"/>
            <a:ext cx="1552575" cy="5842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200" b="1" noProof="0">
                <a:solidFill>
                  <a:schemeClr val="dk1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enjoy</a:t>
            </a:r>
            <a:r>
              <a:rPr lang="en-US" altLang="zh-CN" sz="3200" b="1" noProof="0">
                <a:solidFill>
                  <a:srgbClr val="FF0000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able</a:t>
            </a:r>
            <a:endParaRPr lang="zh-CN" altLang="en-US" sz="3200" noProof="1"/>
          </a:p>
        </p:txBody>
      </p:sp>
      <p:sp>
        <p:nvSpPr>
          <p:cNvPr id="12" name="文本框 11"/>
          <p:cNvSpPr txBox="1"/>
          <p:nvPr/>
        </p:nvSpPr>
        <p:spPr>
          <a:xfrm>
            <a:off x="7800975" y="1535113"/>
            <a:ext cx="1458913" cy="5826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>
                <a:latin typeface="xumin" panose="02000000000000000000" charset="0"/>
                <a:ea typeface="宋体" panose="02010600030101010101" pitchFamily="2" charset="-122"/>
              </a:rPr>
              <a:t>build</a:t>
            </a:r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</a:rPr>
              <a:t>ing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880350" y="2057400"/>
            <a:ext cx="1176338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</a:rPr>
              <a:t>dis</a:t>
            </a:r>
            <a:r>
              <a:rPr lang="en-US" altLang="zh-CN" sz="3200" b="1">
                <a:latin typeface="xumin" panose="02000000000000000000" charset="0"/>
                <a:ea typeface="宋体" panose="02010600030101010101" pitchFamily="2" charset="-122"/>
              </a:rPr>
              <a:t>like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543800" y="2640013"/>
            <a:ext cx="1766888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200" b="1">
                <a:latin typeface="xumin" panose="02000000000000000000" charset="0"/>
                <a:ea typeface="宋体" panose="02010600030101010101" pitchFamily="2" charset="-122"/>
              </a:rPr>
              <a:t>differen</a:t>
            </a:r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</a:rPr>
              <a:t>ce</a:t>
            </a:r>
            <a:endParaRPr lang="en-US" altLang="zh-CN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626350" y="3224213"/>
            <a:ext cx="1562100" cy="5826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200" b="1">
                <a:latin typeface="xumin" panose="02000000000000000000" charset="0"/>
                <a:ea typeface="宋体" panose="02010600030101010101" pitchFamily="2" charset="-122"/>
                <a:sym typeface="宋体" panose="02010600030101010101" pitchFamily="2" charset="-122"/>
              </a:rPr>
              <a:t>health</a:t>
            </a:r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  <a:sym typeface="宋体" panose="02010600030101010101" pitchFamily="2" charset="-122"/>
              </a:rPr>
              <a:t>y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880350" y="3816350"/>
            <a:ext cx="1092200" cy="58261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 noProof="1">
                <a:solidFill>
                  <a:schemeClr val="dk1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loud</a:t>
            </a:r>
            <a:r>
              <a:rPr lang="en-US" altLang="zh-CN" sz="3200" b="1" noProof="1">
                <a:solidFill>
                  <a:srgbClr val="FF0000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ly</a:t>
            </a:r>
            <a:endParaRPr lang="zh-CN" altLang="en-US" noProof="1"/>
          </a:p>
        </p:txBody>
      </p:sp>
      <p:sp>
        <p:nvSpPr>
          <p:cNvPr id="18" name="文本框 17"/>
          <p:cNvSpPr txBox="1"/>
          <p:nvPr/>
        </p:nvSpPr>
        <p:spPr>
          <a:xfrm>
            <a:off x="7921625" y="4398963"/>
            <a:ext cx="1208088" cy="5842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 noProof="1">
                <a:solidFill>
                  <a:schemeClr val="dk1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quiet</a:t>
            </a:r>
            <a:r>
              <a:rPr lang="en-US" altLang="zh-CN" sz="3200" b="1" noProof="1">
                <a:solidFill>
                  <a:srgbClr val="FF0000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ly</a:t>
            </a:r>
            <a:endParaRPr lang="zh-CN" altLang="en-US" noProof="1"/>
          </a:p>
        </p:txBody>
      </p:sp>
      <p:sp>
        <p:nvSpPr>
          <p:cNvPr id="19" name="文本框 18"/>
          <p:cNvSpPr txBox="1"/>
          <p:nvPr/>
        </p:nvSpPr>
        <p:spPr>
          <a:xfrm>
            <a:off x="7626350" y="4983163"/>
            <a:ext cx="1966913" cy="58261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 noProof="1">
                <a:solidFill>
                  <a:schemeClr val="dk1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comfortab</a:t>
            </a:r>
            <a:r>
              <a:rPr lang="en-US" altLang="zh-CN" sz="3200" b="1" noProof="1">
                <a:solidFill>
                  <a:srgbClr val="FF0000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ly</a:t>
            </a:r>
            <a:endParaRPr lang="zh-CN" altLang="en-US" noProof="1"/>
          </a:p>
        </p:txBody>
      </p:sp>
      <p:sp>
        <p:nvSpPr>
          <p:cNvPr id="20" name="文本框 19"/>
          <p:cNvSpPr txBox="1"/>
          <p:nvPr/>
        </p:nvSpPr>
        <p:spPr>
          <a:xfrm>
            <a:off x="7964488" y="5565775"/>
            <a:ext cx="1223963" cy="5842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 noProof="1">
                <a:solidFill>
                  <a:schemeClr val="dk1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win</a:t>
            </a:r>
            <a:r>
              <a:rPr lang="en-US" altLang="zh-CN" sz="3200" b="1" noProof="1">
                <a:solidFill>
                  <a:srgbClr val="FF0000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ner</a:t>
            </a:r>
            <a:endParaRPr lang="zh-CN" altLang="en-US" noProof="1"/>
          </a:p>
        </p:txBody>
      </p:sp>
      <p:sp>
        <p:nvSpPr>
          <p:cNvPr id="21" name="文本框 20"/>
          <p:cNvSpPr txBox="1"/>
          <p:nvPr/>
        </p:nvSpPr>
        <p:spPr>
          <a:xfrm>
            <a:off x="7964488" y="6149975"/>
            <a:ext cx="1385888" cy="584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 noProof="1">
                <a:solidFill>
                  <a:schemeClr val="dk1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act</a:t>
            </a:r>
            <a:r>
              <a:rPr lang="en-US" altLang="zh-CN" sz="3200" b="1" noProof="1">
                <a:solidFill>
                  <a:srgbClr val="FF0000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ion</a:t>
            </a:r>
            <a:endParaRPr lang="zh-CN" altLang="en-US" noProof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2266950" y="215900"/>
          <a:ext cx="7515225" cy="6210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4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9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7035">
                <a:tc gridSpan="3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词性转换</a:t>
                      </a:r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success=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latin typeface="xumin" panose="02000000000000000000" charset="0"/>
                        </a:rPr>
                        <a:t>形容词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zh-CN" sz="2800" b="1" noProof="0">
                        <a:ln>
                          <a:noFill/>
                        </a:ln>
                        <a:effectLst/>
                        <a:uLnTx/>
                        <a:uFillTx/>
                        <a:latin typeface="xumin" panose="02000000000000000000" charset="0"/>
                        <a:cs typeface="xumin" panose="02000000000000000000" charset="0"/>
                        <a:sym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lucky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反义词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en-US" altLang="zh-CN" sz="2800" b="1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create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形容词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talent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形容词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beautiful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副词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serious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副词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755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crowd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形容词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education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形容词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discuss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名词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say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名词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7656513" y="657225"/>
            <a:ext cx="1739900" cy="5842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sz="3200" b="1" noProof="0">
                <a:solidFill>
                  <a:schemeClr val="dk1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success</a:t>
            </a:r>
            <a:r>
              <a:rPr lang="en-US" sz="3200" b="1" noProof="0">
                <a:solidFill>
                  <a:srgbClr val="FF0000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ful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829550" y="1282700"/>
            <a:ext cx="1411288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</a:rPr>
              <a:t>un</a:t>
            </a:r>
            <a:r>
              <a:rPr lang="en-US" altLang="zh-CN" sz="3200" b="1">
                <a:latin typeface="xumin" panose="02000000000000000000" charset="0"/>
                <a:ea typeface="宋体" panose="02010600030101010101" pitchFamily="2" charset="-122"/>
              </a:rPr>
              <a:t>lucky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923213" y="1804988"/>
            <a:ext cx="1371600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200" b="1">
                <a:latin typeface="xumin" panose="02000000000000000000" charset="0"/>
                <a:ea typeface="宋体" panose="02010600030101010101" pitchFamily="2" charset="-122"/>
              </a:rPr>
              <a:t>creat</a:t>
            </a:r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</a:rPr>
              <a:t>ive</a:t>
            </a:r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772400" y="2389188"/>
            <a:ext cx="1371600" cy="5826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200" b="1">
                <a:latin typeface="xumin" panose="02000000000000000000" charset="0"/>
                <a:ea typeface="宋体" panose="02010600030101010101" pitchFamily="2" charset="-122"/>
              </a:rPr>
              <a:t>talent</a:t>
            </a:r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</a:rPr>
              <a:t>ed</a:t>
            </a:r>
            <a:endParaRPr lang="en-US" altLang="zh-CN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659688" y="2971800"/>
            <a:ext cx="1900237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200" b="1">
                <a:latin typeface="xumin" panose="02000000000000000000" charset="0"/>
                <a:ea typeface="宋体" panose="02010600030101010101" pitchFamily="2" charset="-122"/>
              </a:rPr>
              <a:t>beautiful</a:t>
            </a:r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</a:rPr>
              <a:t>ly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912100" y="3571875"/>
            <a:ext cx="1504950" cy="5842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 noProof="1">
                <a:solidFill>
                  <a:schemeClr val="dk1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serious</a:t>
            </a:r>
            <a:r>
              <a:rPr lang="en-US" altLang="zh-CN" sz="3200" b="1" noProof="1">
                <a:solidFill>
                  <a:srgbClr val="FF0000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ly</a:t>
            </a:r>
            <a:endParaRPr lang="zh-CN" altLang="en-US" noProof="1"/>
          </a:p>
        </p:txBody>
      </p:sp>
      <p:sp>
        <p:nvSpPr>
          <p:cNvPr id="18" name="文本框 17"/>
          <p:cNvSpPr txBox="1"/>
          <p:nvPr/>
        </p:nvSpPr>
        <p:spPr>
          <a:xfrm>
            <a:off x="7912100" y="4156075"/>
            <a:ext cx="1389063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>
                <a:latin typeface="xumin" panose="02000000000000000000" charset="0"/>
                <a:ea typeface="宋体" panose="02010600030101010101" pitchFamily="2" charset="-122"/>
                <a:sym typeface="宋体" panose="02010600030101010101" pitchFamily="2" charset="-122"/>
              </a:rPr>
              <a:t>crowd</a:t>
            </a:r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  <a:sym typeface="宋体" panose="02010600030101010101" pitchFamily="2" charset="-122"/>
              </a:rPr>
              <a:t>ed</a:t>
            </a:r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718425" y="4740275"/>
            <a:ext cx="1916113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>
                <a:latin typeface="xumin" panose="02000000000000000000" charset="0"/>
                <a:ea typeface="宋体" panose="02010600030101010101" pitchFamily="2" charset="-122"/>
              </a:rPr>
              <a:t>education</a:t>
            </a:r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</a:rPr>
              <a:t>al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924800" y="5260975"/>
            <a:ext cx="1728788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>
                <a:latin typeface="xumin" panose="02000000000000000000" charset="0"/>
                <a:ea typeface="宋体" panose="02010600030101010101" pitchFamily="2" charset="-122"/>
              </a:rPr>
              <a:t>discuss</a:t>
            </a:r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</a:rPr>
              <a:t>ion</a:t>
            </a:r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910513" y="5845175"/>
            <a:ext cx="1385888" cy="584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sz="3200" b="1" noProof="1">
                <a:solidFill>
                  <a:schemeClr val="dk1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say</a:t>
            </a:r>
            <a:r>
              <a:rPr lang="en-US" sz="3200" b="1" noProof="1">
                <a:solidFill>
                  <a:srgbClr val="FF0000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2266950" y="215900"/>
          <a:ext cx="7515225" cy="6210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4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9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7035">
                <a:tc gridSpan="3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词性转换</a:t>
                      </a:r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write=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latin typeface="xumin" panose="02000000000000000000" charset="0"/>
                        </a:rPr>
                        <a:t>名词 作家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en-US" altLang="zh-CN" sz="2800" b="1" noProof="0">
                        <a:ln>
                          <a:noFill/>
                        </a:ln>
                        <a:effectLst/>
                        <a:uLnTx/>
                        <a:uFillTx/>
                        <a:latin typeface="xumin" panose="02000000000000000000" charset="0"/>
                        <a:cs typeface="xumin" panose="02000000000000000000" charset="0"/>
                        <a:sym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report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名词 记者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en-US" altLang="zh-CN" sz="2800" b="1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magic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名词 魔术师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perform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名词 演员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clear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副词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副词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755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care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形容词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careful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反义词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careful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副词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039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>
                          <a:latin typeface="xumin" panose="02000000000000000000" charset="0"/>
                          <a:cs typeface="xumin" panose="02000000000000000000" charset="0"/>
                        </a:rPr>
                        <a:t>meaningful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反义词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3200" b="1">
                        <a:solidFill>
                          <a:srgbClr val="FF0000"/>
                        </a:solidFill>
                        <a:latin typeface="xumin" panose="02000000000000000000" charset="0"/>
                        <a:cs typeface="xumin" panose="0200000000000000000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7958138" y="657225"/>
            <a:ext cx="1136650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200" b="1">
                <a:latin typeface="xumin" panose="02000000000000000000" charset="0"/>
                <a:ea typeface="宋体" panose="02010600030101010101" pitchFamily="2" charset="-122"/>
              </a:rPr>
              <a:t>writ</a:t>
            </a:r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</a:rPr>
              <a:t>er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821613" y="1222375"/>
            <a:ext cx="1425575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>
                <a:latin typeface="xumin" panose="02000000000000000000" charset="0"/>
                <a:ea typeface="宋体" panose="02010600030101010101" pitchFamily="2" charset="-122"/>
              </a:rPr>
              <a:t>report</a:t>
            </a:r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</a:rPr>
              <a:t>er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821613" y="1804988"/>
            <a:ext cx="1576387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200" b="1">
                <a:latin typeface="xumin" panose="02000000000000000000" charset="0"/>
                <a:ea typeface="宋体" panose="02010600030101010101" pitchFamily="2" charset="-122"/>
              </a:rPr>
              <a:t>magic</a:t>
            </a:r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</a:rPr>
              <a:t>ian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594600" y="2389188"/>
            <a:ext cx="1728788" cy="5826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200" b="1">
                <a:latin typeface="xumin" panose="02000000000000000000" charset="0"/>
                <a:ea typeface="宋体" panose="02010600030101010101" pitchFamily="2" charset="-122"/>
              </a:rPr>
              <a:t>perform</a:t>
            </a:r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</a:rPr>
              <a:t>er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640638" y="2971800"/>
            <a:ext cx="1771650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200" b="1">
                <a:latin typeface="xumin" panose="02000000000000000000" charset="0"/>
                <a:ea typeface="宋体" panose="02010600030101010101" pitchFamily="2" charset="-122"/>
                <a:sym typeface="宋体" panose="02010600030101010101" pitchFamily="2" charset="-122"/>
              </a:rPr>
              <a:t>clear</a:t>
            </a:r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  <a:sym typeface="宋体" panose="02010600030101010101" pitchFamily="2" charset="-122"/>
              </a:rPr>
              <a:t>ly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912100" y="3571875"/>
            <a:ext cx="965200" cy="5842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 noProof="1">
                <a:solidFill>
                  <a:schemeClr val="dk1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tru</a:t>
            </a:r>
            <a:r>
              <a:rPr lang="en-US" altLang="zh-CN" sz="3200" b="1" noProof="1">
                <a:solidFill>
                  <a:srgbClr val="FF0000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ly</a:t>
            </a:r>
            <a:endParaRPr lang="zh-CN" altLang="en-US" noProof="1"/>
          </a:p>
        </p:txBody>
      </p:sp>
      <p:sp>
        <p:nvSpPr>
          <p:cNvPr id="18" name="文本框 17"/>
          <p:cNvSpPr txBox="1"/>
          <p:nvPr/>
        </p:nvSpPr>
        <p:spPr>
          <a:xfrm>
            <a:off x="7912100" y="4156075"/>
            <a:ext cx="1314450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>
                <a:latin typeface="xumin" panose="02000000000000000000" charset="0"/>
                <a:ea typeface="宋体" panose="02010600030101010101" pitchFamily="2" charset="-122"/>
                <a:sym typeface="宋体" panose="02010600030101010101" pitchFamily="2" charset="-122"/>
              </a:rPr>
              <a:t>care</a:t>
            </a:r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  <a:sym typeface="宋体" panose="02010600030101010101" pitchFamily="2" charset="-122"/>
              </a:rPr>
              <a:t>ful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766050" y="4740275"/>
            <a:ext cx="1255713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>
                <a:latin typeface="xumin" panose="02000000000000000000" charset="0"/>
                <a:ea typeface="宋体" panose="02010600030101010101" pitchFamily="2" charset="-122"/>
              </a:rPr>
              <a:t>care</a:t>
            </a:r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</a:rPr>
              <a:t>less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808913" y="5260975"/>
            <a:ext cx="1589087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>
                <a:latin typeface="xumin" panose="02000000000000000000" charset="0"/>
                <a:ea typeface="宋体" panose="02010600030101010101" pitchFamily="2" charset="-122"/>
              </a:rPr>
              <a:t>careful</a:t>
            </a:r>
            <a:r>
              <a:rPr lang="en-US" altLang="zh-CN" sz="3200" b="1">
                <a:solidFill>
                  <a:srgbClr val="FF0000"/>
                </a:solidFill>
                <a:latin typeface="xumin" panose="02000000000000000000" charset="0"/>
                <a:ea typeface="宋体" panose="02010600030101010101" pitchFamily="2" charset="-122"/>
              </a:rPr>
              <a:t>ly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594600" y="5845175"/>
            <a:ext cx="2044700" cy="584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sz="3200" b="1" noProof="1">
                <a:solidFill>
                  <a:schemeClr val="dk1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meaning</a:t>
            </a:r>
            <a:r>
              <a:rPr lang="en-US" sz="3200" b="1" noProof="1">
                <a:solidFill>
                  <a:srgbClr val="FF0000"/>
                </a:solidFill>
                <a:latin typeface="xumin" panose="02000000000000000000" charset="0"/>
                <a:ea typeface="+mn-ea"/>
                <a:cs typeface="xumin" panose="02000000000000000000" charset="0"/>
                <a:sym typeface="+mn-ea"/>
              </a:rPr>
              <a:t>less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3" name="内容占位符 3"/>
          <p:cNvSpPr>
            <a:spLocks noGrp="1"/>
          </p:cNvSpPr>
          <p:nvPr>
            <p:ph sz="half" idx="2"/>
          </p:nvPr>
        </p:nvSpPr>
        <p:spPr/>
        <p:txBody>
          <a:bodyPr anchor="t" anchorCtr="0"/>
          <a:lstStyle/>
          <a:p>
            <a:pPr>
              <a:buClrTx/>
              <a:buSzTx/>
            </a:pPr>
            <a:endParaRPr lang="zh-CN" altLang="en-US" kern="1200">
              <a:latin typeface="+mn-lt"/>
              <a:ea typeface="+mn-ea"/>
              <a:cs typeface="+mn-cs"/>
            </a:endParaRPr>
          </a:p>
        </p:txBody>
      </p:sp>
      <p:sp>
        <p:nvSpPr>
          <p:cNvPr id="13314" name="标题 4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endParaRPr lang="zh-CN" altLang="en-US"/>
          </a:p>
        </p:txBody>
      </p:sp>
      <p:graphicFrame>
        <p:nvGraphicFramePr>
          <p:cNvPr id="7" name="内容占位符 6"/>
          <p:cNvGraphicFramePr>
            <a:graphicFrameLocks noGrp="1"/>
          </p:cNvGraphicFramePr>
          <p:nvPr>
            <p:ph sz="half" idx="1"/>
          </p:nvPr>
        </p:nvGraphicFramePr>
        <p:xfrm>
          <a:off x="1935163" y="176213"/>
          <a:ext cx="8388350" cy="635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0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8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1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59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76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91565">
                <a:tc gridSpan="5"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3600" b="0">
                          <a:solidFill>
                            <a:srgbClr val="FFFFFF"/>
                          </a:solidFill>
                          <a:latin typeface="华文新魏" panose="02010800040101010101" charset="-122"/>
                          <a:ea typeface="华文新魏" panose="02010800040101010101" charset="-122"/>
                        </a:rPr>
                        <a:t>写出下列动词的过去式</a:t>
                      </a:r>
                    </a:p>
                  </a:txBody>
                  <a:tcPr marL="317500" marR="317500" marT="215900" marB="215900" anchor="ctr">
                    <a:lnL w="19050" cap="rnd">
                      <a:solidFill>
                        <a:srgbClr val="144D73"/>
                      </a:solidFill>
                      <a:prstDash val="solid"/>
                    </a:lnL>
                    <a:lnR w="19050">
                      <a:solidFill>
                        <a:srgbClr val="144D73"/>
                      </a:solidFill>
                      <a:prstDash val="solid"/>
                    </a:lnR>
                    <a:lnT w="19050" cap="rnd">
                      <a:solidFill>
                        <a:srgbClr val="144D73"/>
                      </a:solidFill>
                      <a:prstDash val="solid"/>
                    </a:lnT>
                    <a:lnB w="19050">
                      <a:solidFill>
                        <a:srgbClr val="144D73"/>
                      </a:solidFill>
                      <a:prstDash val="solid"/>
                    </a:lnB>
                    <a:solidFill>
                      <a:srgbClr val="144D73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>
                    <a:lnT w="19050" cap="rnd">
                      <a:solidFill>
                        <a:srgbClr val="144D73"/>
                      </a:solidFill>
                      <a:prstDash val="solid"/>
                    </a:lnT>
                    <a:lnB w="19050">
                      <a:solidFill>
                        <a:srgbClr val="144D73"/>
                      </a:solidFill>
                      <a:prstDash val="soli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>
                    <a:lnT w="19050" cap="rnd">
                      <a:solidFill>
                        <a:srgbClr val="144D73"/>
                      </a:solidFill>
                      <a:prstDash val="solid"/>
                    </a:lnT>
                    <a:lnB w="19050">
                      <a:solidFill>
                        <a:srgbClr val="144D73"/>
                      </a:solidFill>
                      <a:prstDash val="soli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>
                    <a:lnT w="19050" cap="rnd">
                      <a:solidFill>
                        <a:srgbClr val="144D73"/>
                      </a:solidFill>
                      <a:prstDash val="solid"/>
                    </a:lnT>
                    <a:lnB w="19050">
                      <a:solidFill>
                        <a:srgbClr val="144D73"/>
                      </a:solidFill>
                      <a:prstDash val="soli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>
                    <a:lnR w="19050" cap="rnd">
                      <a:solidFill>
                        <a:srgbClr val="144D73"/>
                      </a:solidFill>
                      <a:prstDash val="solid"/>
                    </a:lnR>
                    <a:lnT w="19050" cap="rnd">
                      <a:solidFill>
                        <a:srgbClr val="144D73"/>
                      </a:solidFill>
                      <a:prstDash val="solid"/>
                    </a:lnT>
                    <a:lnB w="19050">
                      <a:solidFill>
                        <a:srgbClr val="144D7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6620"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xumin" panose="02000000000000000000" charset="0"/>
                          <a:ea typeface="微软雅黑" panose="020b0503020204020204" charset="-122"/>
                          <a:cs typeface="xumin" panose="02000000000000000000" charset="0"/>
                        </a:rPr>
                        <a:t>win</a:t>
                      </a:r>
                    </a:p>
                  </a:txBody>
                  <a:tcPr marL="317500" marR="317500" marT="215900" marB="215900" anchor="ctr">
                    <a:lnL w="19050" cap="rnd">
                      <a:solidFill>
                        <a:srgbClr val="144D73"/>
                      </a:solidFill>
                      <a:prstDash val="solid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19050">
                      <a:solidFill>
                        <a:srgbClr val="144D73"/>
                      </a:solidFill>
                      <a:prstDash val="solid"/>
                    </a:lnT>
                    <a:lnB w="19050">
                      <a:solidFill>
                        <a:srgbClr val="144D7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200" b="1">
                        <a:solidFill>
                          <a:srgbClr val="144D7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19050">
                      <a:solidFill>
                        <a:srgbClr val="144D73"/>
                      </a:solidFill>
                      <a:prstDash val="solid"/>
                    </a:lnT>
                    <a:lnB w="19050">
                      <a:solidFill>
                        <a:srgbClr val="144D7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6"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200" b="1">
                        <a:solidFill>
                          <a:srgbClr val="144D7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19050">
                      <a:solidFill>
                        <a:srgbClr val="144D73"/>
                      </a:solidFill>
                      <a:prstDash val="solid"/>
                    </a:lnT>
                    <a:lnB w="19050" cap="rnd">
                      <a:solidFill>
                        <a:srgbClr val="144D7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xumin" panose="02000000000000000000" charset="0"/>
                          <a:ea typeface="微软雅黑" panose="020b0503020204020204" charset="-122"/>
                          <a:cs typeface="xumin" panose="02000000000000000000" charset="0"/>
                        </a:rPr>
                        <a:t>stand</a:t>
                      </a: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19050">
                      <a:solidFill>
                        <a:srgbClr val="144D73"/>
                      </a:solidFill>
                      <a:prstDash val="solid"/>
                    </a:lnT>
                    <a:lnB w="19050">
                      <a:solidFill>
                        <a:srgbClr val="144D7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200" b="1">
                        <a:solidFill>
                          <a:srgbClr val="144D7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19050" cap="rnd">
                      <a:solidFill>
                        <a:srgbClr val="144D73"/>
                      </a:solidFill>
                      <a:prstDash val="solid"/>
                    </a:lnR>
                    <a:lnT w="19050">
                      <a:solidFill>
                        <a:srgbClr val="144D73"/>
                      </a:solidFill>
                      <a:prstDash val="solid"/>
                    </a:lnT>
                    <a:lnB w="19050">
                      <a:solidFill>
                        <a:srgbClr val="144D7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2490"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xumin" panose="02000000000000000000" charset="0"/>
                          <a:ea typeface="微软雅黑" panose="020b0503020204020204" charset="-122"/>
                          <a:cs typeface="xumin" panose="02000000000000000000" charset="0"/>
                        </a:rPr>
                        <a:t>break</a:t>
                      </a:r>
                    </a:p>
                  </a:txBody>
                  <a:tcPr marL="317500" marR="317500" marT="215900" marB="215900" anchor="ctr">
                    <a:lnL w="19050" cap="rnd">
                      <a:solidFill>
                        <a:srgbClr val="144D73"/>
                      </a:solidFill>
                      <a:prstDash val="solid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19050">
                      <a:solidFill>
                        <a:srgbClr val="144D73"/>
                      </a:solidFill>
                      <a:prstDash val="solid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0" spc="13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19050">
                      <a:solidFill>
                        <a:srgbClr val="144D73"/>
                      </a:solidFill>
                      <a:prstDash val="solid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19050">
                      <a:solidFill>
                        <a:srgbClr val="144D73"/>
                      </a:solidFill>
                      <a:prstDash val="solid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xumin" panose="02000000000000000000" charset="0"/>
                          <a:ea typeface="微软雅黑" panose="020b0503020204020204" charset="-122"/>
                          <a:cs typeface="xumin" panose="02000000000000000000" charset="0"/>
                        </a:rPr>
                        <a:t>may</a:t>
                      </a: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19050">
                      <a:solidFill>
                        <a:srgbClr val="144D73"/>
                      </a:solidFill>
                      <a:prstDash val="solid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0" spc="13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19050" cap="rnd">
                      <a:solidFill>
                        <a:srgbClr val="144D73"/>
                      </a:solidFill>
                      <a:prstDash val="solid"/>
                    </a:lnR>
                    <a:lnT w="19050">
                      <a:solidFill>
                        <a:srgbClr val="144D73"/>
                      </a:solidFill>
                      <a:prstDash val="solid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2490"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xumin" panose="02000000000000000000" charset="0"/>
                          <a:ea typeface="微软雅黑" panose="020b0503020204020204" charset="-122"/>
                          <a:cs typeface="xumin" panose="02000000000000000000" charset="0"/>
                        </a:rPr>
                        <a:t>build</a:t>
                      </a:r>
                    </a:p>
                  </a:txBody>
                  <a:tcPr marL="317500" marR="317500" marT="215900" marB="215900" anchor="ctr">
                    <a:lnL w="19050" cap="rnd">
                      <a:solidFill>
                        <a:srgbClr val="144D73"/>
                      </a:solidFill>
                      <a:prstDash val="solid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0" spc="13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xumin" panose="02000000000000000000" charset="0"/>
                          <a:ea typeface="微软雅黑" panose="020b0503020204020204" charset="-122"/>
                          <a:cs typeface="xumin" panose="02000000000000000000" charset="0"/>
                        </a:rPr>
                        <a:t>lose</a:t>
                      </a: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0" spc="13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19050" cap="rnd">
                      <a:solidFill>
                        <a:srgbClr val="144D73"/>
                      </a:solidFill>
                      <a:prstDash val="solid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2490"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xumin" panose="02000000000000000000" charset="0"/>
                          <a:ea typeface="微软雅黑" panose="020b0503020204020204" charset="-122"/>
                          <a:cs typeface="xumin" panose="02000000000000000000" charset="0"/>
                        </a:rPr>
                        <a:t>become</a:t>
                      </a:r>
                    </a:p>
                  </a:txBody>
                  <a:tcPr marL="317500" marR="317500" marT="215900" marB="215900" anchor="ctr">
                    <a:lnL w="19050" cap="rnd">
                      <a:solidFill>
                        <a:srgbClr val="144D73"/>
                      </a:solidFill>
                      <a:prstDash val="solid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0" spc="13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xumin" panose="02000000000000000000" charset="0"/>
                          <a:ea typeface="微软雅黑" panose="020b0503020204020204" charset="-122"/>
                          <a:cs typeface="xumin" panose="02000000000000000000" charset="0"/>
                        </a:rPr>
                        <a:t>plan</a:t>
                      </a: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0" spc="13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19050" cap="rnd">
                      <a:solidFill>
                        <a:srgbClr val="144D73"/>
                      </a:solidFill>
                      <a:prstDash val="solid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1855"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xumin" panose="02000000000000000000" charset="0"/>
                          <a:ea typeface="微软雅黑" panose="020b0503020204020204" charset="-122"/>
                          <a:cs typeface="xumin" panose="02000000000000000000" charset="0"/>
                        </a:rPr>
                        <a:t>choose</a:t>
                      </a:r>
                    </a:p>
                  </a:txBody>
                  <a:tcPr marL="317500" marR="317500" marT="215900" marB="215900" anchor="ctr">
                    <a:lnL w="19050" cap="rnd">
                      <a:solidFill>
                        <a:srgbClr val="144D73"/>
                      </a:solidFill>
                      <a:prstDash val="solid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0" spc="13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xumin" panose="02000000000000000000" charset="0"/>
                          <a:ea typeface="微软雅黑" panose="020b0503020204020204" charset="-122"/>
                          <a:cs typeface="xumin" panose="02000000000000000000" charset="0"/>
                        </a:rPr>
                        <a:t>feel</a:t>
                      </a: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0" spc="13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19050" cap="rnd">
                      <a:solidFill>
                        <a:srgbClr val="144D73"/>
                      </a:solidFill>
                      <a:prstDash val="solid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3175">
                      <a:solidFill>
                        <a:srgbClr val="144D73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2490"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xumin" panose="02000000000000000000" charset="0"/>
                          <a:ea typeface="微软雅黑" panose="020b0503020204020204" charset="-122"/>
                          <a:cs typeface="xumin" panose="02000000000000000000" charset="0"/>
                        </a:rPr>
                        <a:t>give</a:t>
                      </a:r>
                    </a:p>
                  </a:txBody>
                  <a:tcPr marL="317500" marR="317500" marT="215900" marB="215900" anchor="ctr">
                    <a:lnL w="19050" cap="rnd">
                      <a:solidFill>
                        <a:srgbClr val="144D73"/>
                      </a:solidFill>
                      <a:prstDash val="solid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19050" cap="rnd">
                      <a:solidFill>
                        <a:srgbClr val="144D73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0" spc="13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19050" cap="rnd">
                      <a:solidFill>
                        <a:srgbClr val="144D73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19050" cap="rnd">
                      <a:solidFill>
                        <a:srgbClr val="144D73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xumin" panose="02000000000000000000" charset="0"/>
                          <a:ea typeface="微软雅黑" panose="020b0503020204020204" charset="-122"/>
                          <a:cs typeface="xumin" panose="02000000000000000000" charset="0"/>
                        </a:rPr>
                        <a:t>fall</a:t>
                      </a: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3175">
                      <a:solidFill>
                        <a:srgbClr val="144D73"/>
                      </a:solidFill>
                      <a:prstDash val="dot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19050" cap="rnd">
                      <a:solidFill>
                        <a:srgbClr val="144D73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0" spc="13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17500" marR="317500" marT="215900" marB="215900" anchor="ctr">
                    <a:lnL w="3175">
                      <a:solidFill>
                        <a:srgbClr val="144D73"/>
                      </a:solidFill>
                      <a:prstDash val="dot"/>
                    </a:lnL>
                    <a:lnR w="19050" cap="rnd">
                      <a:solidFill>
                        <a:srgbClr val="144D73"/>
                      </a:solidFill>
                      <a:prstDash val="solid"/>
                    </a:lnR>
                    <a:lnT w="3175">
                      <a:solidFill>
                        <a:srgbClr val="144D73"/>
                      </a:solidFill>
                      <a:prstDash val="dot"/>
                    </a:lnT>
                    <a:lnB w="19050" cap="rnd">
                      <a:solidFill>
                        <a:srgbClr val="144D73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4271963" y="1506538"/>
            <a:ext cx="60960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r>
              <a:rPr lang="en-US" altLang="zh-CN" sz="2400" b="1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xumin" panose="02000000000000000000" charset="0"/>
                <a:ea typeface="宋体" panose="02010600030101010101" pitchFamily="2" charset="-122"/>
                <a:cs typeface="xumin" panose="02000000000000000000" charset="0"/>
              </a:rPr>
              <a:t>won</a:t>
            </a:r>
            <a:endParaRPr lang="en-US" altLang="zh-CN" sz="2400" b="1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xumin" panose="02000000000000000000" charset="0"/>
              <a:cs typeface="xumin" panose="02000000000000000000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76725" y="2374900"/>
            <a:ext cx="78105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r>
              <a:rPr lang="en-US" altLang="zh-CN" sz="2400" b="1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xumin" panose="02000000000000000000" charset="0"/>
                <a:ea typeface="宋体" panose="02010600030101010101" pitchFamily="2" charset="-122"/>
                <a:cs typeface="xumin" panose="02000000000000000000" charset="0"/>
              </a:rPr>
              <a:t>broke</a:t>
            </a:r>
            <a:endParaRPr lang="en-US" altLang="zh-CN" sz="2400" b="1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xumin" panose="02000000000000000000" charset="0"/>
              <a:cs typeface="xumin" panose="02000000000000000000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22750" y="3198813"/>
            <a:ext cx="71755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r>
              <a:rPr lang="en-US" altLang="zh-CN" sz="2400" b="1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xumin" panose="02000000000000000000" charset="0"/>
                <a:ea typeface="宋体" panose="02010600030101010101" pitchFamily="2" charset="-122"/>
                <a:cs typeface="xumin" panose="02000000000000000000" charset="0"/>
              </a:rPr>
              <a:t>built</a:t>
            </a:r>
            <a:endParaRPr lang="en-US" altLang="zh-CN" sz="2400" b="1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xumin" panose="02000000000000000000" charset="0"/>
              <a:cs typeface="xumin" panose="02000000000000000000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110038" y="4056063"/>
            <a:ext cx="93345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r>
              <a:rPr lang="en-US" altLang="zh-CN" sz="2400" b="1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xumin" panose="02000000000000000000" charset="0"/>
                <a:ea typeface="宋体" panose="02010600030101010101" pitchFamily="2" charset="-122"/>
                <a:cs typeface="xumin" panose="02000000000000000000" charset="0"/>
              </a:rPr>
              <a:t>became</a:t>
            </a:r>
            <a:endParaRPr lang="en-US" altLang="zh-CN" sz="2400" b="1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xumin" panose="02000000000000000000" charset="0"/>
              <a:cs typeface="xumin" panose="02000000000000000000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318000" y="4995863"/>
            <a:ext cx="74295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r>
              <a:rPr lang="en-US" altLang="zh-CN" sz="2400" b="1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xumin" panose="02000000000000000000" charset="0"/>
                <a:ea typeface="宋体" panose="02010600030101010101" pitchFamily="2" charset="-122"/>
                <a:cs typeface="xumin" panose="02000000000000000000" charset="0"/>
              </a:rPr>
              <a:t>chose</a:t>
            </a:r>
            <a:endParaRPr lang="en-US" altLang="zh-CN" sz="2400" b="1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xumin" panose="02000000000000000000" charset="0"/>
              <a:cs typeface="xumin" panose="02000000000000000000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95788" y="5834063"/>
            <a:ext cx="69532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r>
              <a:rPr lang="en-US" altLang="zh-CN" sz="2400" b="1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xumin" panose="02000000000000000000" charset="0"/>
                <a:ea typeface="宋体" panose="02010600030101010101" pitchFamily="2" charset="-122"/>
                <a:cs typeface="xumin" panose="02000000000000000000" charset="0"/>
              </a:rPr>
              <a:t>gave</a:t>
            </a:r>
            <a:endParaRPr lang="en-US" altLang="zh-CN" sz="2400" b="1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xumin" panose="02000000000000000000" charset="0"/>
              <a:cs typeface="xumin" panose="02000000000000000000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020175" y="1506538"/>
            <a:ext cx="73977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r>
              <a:rPr lang="en-US" altLang="zh-CN" sz="2400" b="1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xumin" panose="02000000000000000000" charset="0"/>
                <a:ea typeface="宋体" panose="02010600030101010101" pitchFamily="2" charset="-122"/>
                <a:cs typeface="xumin" panose="02000000000000000000" charset="0"/>
              </a:rPr>
              <a:t>stood</a:t>
            </a:r>
            <a:endParaRPr lang="en-US" altLang="zh-CN" sz="2400" b="1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xumin" panose="02000000000000000000" charset="0"/>
              <a:cs typeface="xumin" panose="02000000000000000000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894763" y="2374900"/>
            <a:ext cx="865188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r>
              <a:rPr lang="en-US" altLang="zh-CN" sz="2400" b="1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xumin" panose="02000000000000000000" charset="0"/>
                <a:ea typeface="宋体" panose="02010600030101010101" pitchFamily="2" charset="-122"/>
                <a:cs typeface="xumin" panose="02000000000000000000" charset="0"/>
              </a:rPr>
              <a:t>might</a:t>
            </a:r>
            <a:endParaRPr lang="en-US" altLang="zh-CN" sz="2400" b="1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xumin" panose="02000000000000000000" charset="0"/>
              <a:cs typeface="xumin" panose="02000000000000000000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107488" y="3198813"/>
            <a:ext cx="566738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r>
              <a:rPr lang="en-US" altLang="zh-CN" sz="2400" b="1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xumin" panose="02000000000000000000" charset="0"/>
                <a:ea typeface="宋体" panose="02010600030101010101" pitchFamily="2" charset="-122"/>
                <a:cs typeface="xumin" panose="02000000000000000000" charset="0"/>
              </a:rPr>
              <a:t>lost</a:t>
            </a:r>
            <a:endParaRPr lang="en-US" altLang="zh-CN" sz="2400" b="1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xumin" panose="02000000000000000000" charset="0"/>
              <a:cs typeface="xumin" panose="02000000000000000000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847138" y="4056063"/>
            <a:ext cx="108585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r>
              <a:rPr lang="en-US" altLang="zh-CN" sz="2400" b="1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xumin" panose="02000000000000000000" charset="0"/>
                <a:ea typeface="宋体" panose="02010600030101010101" pitchFamily="2" charset="-122"/>
                <a:cs typeface="xumin" panose="02000000000000000000" charset="0"/>
              </a:rPr>
              <a:t>planned</a:t>
            </a:r>
            <a:endParaRPr lang="en-US" altLang="zh-CN" sz="2400" b="1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xumin" panose="02000000000000000000" charset="0"/>
              <a:cs typeface="xumin" panose="02000000000000000000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031288" y="4995863"/>
            <a:ext cx="592138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r>
              <a:rPr lang="en-US" altLang="zh-CN" sz="2400" b="1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xumin" panose="02000000000000000000" charset="0"/>
                <a:ea typeface="宋体" panose="02010600030101010101" pitchFamily="2" charset="-122"/>
                <a:cs typeface="xumin" panose="02000000000000000000" charset="0"/>
              </a:rPr>
              <a:t>felt</a:t>
            </a:r>
            <a:endParaRPr lang="en-US" altLang="zh-CN" sz="2400" b="1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xumin" panose="02000000000000000000" charset="0"/>
              <a:cs typeface="xumin" panose="02000000000000000000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118600" y="5834063"/>
            <a:ext cx="56832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r>
              <a:rPr lang="en-US" altLang="zh-CN" sz="2400" b="1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xumin" panose="02000000000000000000" charset="0"/>
                <a:ea typeface="宋体" panose="02010600030101010101" pitchFamily="2" charset="-122"/>
                <a:cs typeface="xumin" panose="02000000000000000000" charset="0"/>
              </a:rPr>
              <a:t>fell</a:t>
            </a:r>
            <a:endParaRPr lang="en-US" altLang="zh-CN" sz="2400" b="1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xumin" panose="02000000000000000000" charset="0"/>
              <a:cs typeface="xumin" panose="02000000000000000000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7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endParaRPr lang="zh-CN" altLang="en-US"/>
          </a:p>
        </p:txBody>
      </p:sp>
      <p:sp>
        <p:nvSpPr>
          <p:cNvPr id="14338" name="内容占位符 2"/>
          <p:cNvSpPr>
            <a:spLocks noGrp="1"/>
          </p:cNvSpPr>
          <p:nvPr>
            <p:ph sz="half" idx="1"/>
          </p:nvPr>
        </p:nvSpPr>
        <p:spPr/>
        <p:txBody>
          <a:bodyPr anchor="t" anchorCtr="0"/>
          <a:lstStyle/>
          <a:p>
            <a:pPr>
              <a:buClrTx/>
              <a:buSzTx/>
            </a:pPr>
            <a:endParaRPr lang="zh-CN" altLang="en-US" kern="1200">
              <a:latin typeface="+mn-lt"/>
              <a:ea typeface="+mn-ea"/>
              <a:cs typeface="+mn-cs"/>
            </a:endParaRPr>
          </a:p>
        </p:txBody>
      </p:sp>
      <p:sp>
        <p:nvSpPr>
          <p:cNvPr id="14339" name="内容占位符 3"/>
          <p:cNvSpPr>
            <a:spLocks noGrp="1"/>
          </p:cNvSpPr>
          <p:nvPr>
            <p:ph sz="half" idx="2"/>
          </p:nvPr>
        </p:nvSpPr>
        <p:spPr/>
        <p:txBody>
          <a:bodyPr anchor="t" anchorCtr="0"/>
          <a:lstStyle/>
          <a:p>
            <a:pPr>
              <a:buClrTx/>
              <a:buSzTx/>
            </a:pPr>
            <a:endParaRPr lang="zh-CN" altLang="en-US" kern="1200">
              <a:latin typeface="+mn-lt"/>
              <a:ea typeface="+mn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99329" y="385444"/>
            <a:ext cx="2938780" cy="9220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base"/>
            <a:r>
              <a:rPr lang="zh-CN" altLang="en-US" sz="54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宋体" panose="02010600030101010101" pitchFamily="2" charset="-122"/>
                <a:cs typeface="+mn-cs"/>
              </a:rPr>
              <a:t>学会区分</a:t>
            </a:r>
            <a:endParaRPr lang="zh-CN" altLang="en-US" sz="5400" b="1" strike="noStrike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graphicFrame>
        <p:nvGraphicFramePr>
          <p:cNvPr id="7" name="图示 6"/>
          <p:cNvGraphicFramePr/>
          <p:nvPr/>
        </p:nvGraphicFramePr>
        <p:xfrm>
          <a:off x="367665" y="513077"/>
          <a:ext cx="11434445" cy="5755641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1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en-US"/>
          </a:p>
        </p:txBody>
      </p:sp>
      <p:sp>
        <p:nvSpPr>
          <p:cNvPr id="15362" name="内容占位符 2"/>
          <p:cNvSpPr>
            <a:spLocks noGrp="1"/>
          </p:cNvSpPr>
          <p:nvPr>
            <p:ph sz="half" idx="1"/>
          </p:nvPr>
        </p:nvSpPr>
        <p:spPr>
          <a:xfrm>
            <a:off x="1981200" y="333375"/>
            <a:ext cx="4038600" cy="6048375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 seem __________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try ____________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decide _________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because of 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Thanks for 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make sb. 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stop __________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choose _________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mind _________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enjoy _________</a:t>
            </a:r>
            <a:endParaRPr lang="zh-CN" altLang="en-US" sz="3200" b="1" kern="1200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5363" name="内容占位符 3"/>
          <p:cNvSpPr>
            <a:spLocks noGrp="1"/>
          </p:cNvSpPr>
          <p:nvPr>
            <p:ph sz="half" idx="2"/>
          </p:nvPr>
        </p:nvSpPr>
        <p:spPr>
          <a:xfrm>
            <a:off x="6172200" y="333375"/>
            <a:ext cx="4038600" cy="6048375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let sb. 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can’t stand 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tell sb. 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plan 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expect 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hope 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want sb. 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would like 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feel like 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have fun ________</a:t>
            </a:r>
            <a:endParaRPr lang="zh-CN" altLang="en-US" sz="3200" kern="1200">
              <a:latin typeface="+mn-lt"/>
              <a:ea typeface="+mn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81791" y="332652"/>
            <a:ext cx="1066165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052266" y="916085"/>
            <a:ext cx="2186940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do/doing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41832" y="1412776"/>
            <a:ext cx="1066165" cy="5835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45328" y="1988835"/>
            <a:ext cx="1129030" cy="58357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89340" y="2636909"/>
            <a:ext cx="1129030" cy="58356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442999" y="3212976"/>
            <a:ext cx="619125" cy="5835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75618" y="3781163"/>
            <a:ext cx="2198370" cy="5835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doing/to 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41832" y="4365104"/>
            <a:ext cx="1066165" cy="5835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81232" y="4941167"/>
            <a:ext cx="1129030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725249" y="5589240"/>
            <a:ext cx="1129030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99383" y="332652"/>
            <a:ext cx="619125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837812" y="836710"/>
            <a:ext cx="1129030" cy="58356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046288" y="1412776"/>
            <a:ext cx="1066165" cy="5835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902272" y="2060848"/>
            <a:ext cx="1066165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046288" y="2636909"/>
            <a:ext cx="1066165" cy="58356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614239" y="3212976"/>
            <a:ext cx="1066165" cy="5835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334320" y="3789039"/>
            <a:ext cx="1066165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694359" y="4365104"/>
            <a:ext cx="1066165" cy="5835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189741" y="4941167"/>
            <a:ext cx="1129030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405764" y="5517228"/>
            <a:ext cx="1129030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027182" y="0"/>
            <a:ext cx="3845564" cy="11988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搞定搭配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5" name="内容占位符 2"/>
          <p:cNvSpPr>
            <a:spLocks noGrp="1"/>
          </p:cNvSpPr>
          <p:nvPr>
            <p:ph sz="half" idx="1"/>
          </p:nvPr>
        </p:nvSpPr>
        <p:spPr>
          <a:xfrm>
            <a:off x="1981200" y="333375"/>
            <a:ext cx="4038600" cy="6048375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 such as 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finish __________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keep __________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wish _________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It’s </a:t>
            </a: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形容词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 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help sb. 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watch sb. 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see sb._________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hear sb._________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be good at _______</a:t>
            </a:r>
            <a:endParaRPr lang="zh-CN" altLang="en-US" sz="3200" b="1" kern="1200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6386" name="内容占位符 3"/>
          <p:cNvSpPr>
            <a:spLocks noGrp="1"/>
          </p:cNvSpPr>
          <p:nvPr>
            <p:ph sz="half" idx="2"/>
          </p:nvPr>
        </p:nvSpPr>
        <p:spPr>
          <a:xfrm>
            <a:off x="6172200" y="333375"/>
            <a:ext cx="4171950" cy="6048375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play a role in_____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be famous for 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ask sb._______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order sb. 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be talented in 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think of  ________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How about______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What about______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try one’s best _____</a:t>
            </a:r>
          </a:p>
          <a:p>
            <a:pPr eaLnBrk="1" hangingPunct="1">
              <a:buClrTx/>
              <a:buSzTx/>
              <a:buFont typeface="Arial" pitchFamily="34" charset="0"/>
              <a:buNone/>
            </a:pPr>
            <a:r>
              <a:rPr lang="zh-CN" altLang="en-US" sz="3200" b="1" kern="1200">
                <a:latin typeface="Times New Roman" panose="02020603050405020304" pitchFamily="18" charset="0"/>
                <a:ea typeface="+mn-ea"/>
                <a:cs typeface="+mn-cs"/>
              </a:rPr>
              <a:t>★ </a:t>
            </a:r>
            <a:r>
              <a:rPr lang="en-US" altLang="zh-CN" sz="3200" b="1" kern="1200">
                <a:latin typeface="Times New Roman" panose="02020603050405020304" pitchFamily="18" charset="0"/>
                <a:ea typeface="+mn-ea"/>
                <a:cs typeface="+mn-cs"/>
              </a:rPr>
              <a:t>be ready________</a:t>
            </a:r>
            <a:endParaRPr lang="zh-CN" altLang="en-US" sz="3200" kern="1200">
              <a:latin typeface="+mn-lt"/>
              <a:ea typeface="+mn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85289" y="260648"/>
            <a:ext cx="1129030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41273" y="836710"/>
            <a:ext cx="1129030" cy="58356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653241" y="1484780"/>
            <a:ext cx="1129030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653799" y="2060848"/>
            <a:ext cx="1066165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48887" y="2636910"/>
            <a:ext cx="1066165" cy="58356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88990" y="3212976"/>
            <a:ext cx="1677035" cy="5835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do/do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04456" y="3789039"/>
            <a:ext cx="1739900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do/doing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56384" y="4365104"/>
            <a:ext cx="1739900" cy="5835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do/doing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72408" y="5013175"/>
            <a:ext cx="1739900" cy="5835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do/doing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589340" y="5517228"/>
            <a:ext cx="1129030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125849" y="188635"/>
            <a:ext cx="1129030" cy="58357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693800" y="3789039"/>
            <a:ext cx="1129030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989027" y="1484780"/>
            <a:ext cx="1066165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93083" y="2060848"/>
            <a:ext cx="1066165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197857" y="2636909"/>
            <a:ext cx="1129030" cy="58356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405764" y="3284980"/>
            <a:ext cx="1129030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350257" y="989110"/>
            <a:ext cx="1129030" cy="58356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981833" y="4365104"/>
            <a:ext cx="1129030" cy="5835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doing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126403" y="4941167"/>
            <a:ext cx="1066169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406328" y="5517228"/>
            <a:ext cx="1066165" cy="5835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do</a:t>
            </a:r>
            <a:endParaRPr kumimoji="0" lang="zh-CN" altLang="en-US" sz="3200" b="1" i="0" u="none" strike="noStrike" kern="1200" cap="none" spc="0" normalizeH="0" baseline="0" noProof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09" name="Rectangle 3"/>
          <p:cNvSpPr>
            <a:spLocks noGrp="1"/>
          </p:cNvSpPr>
          <p:nvPr>
            <p:ph idx="1"/>
          </p:nvPr>
        </p:nvSpPr>
        <p:spPr>
          <a:xfrm>
            <a:off x="1981200" y="260350"/>
            <a:ext cx="8229600" cy="6453188"/>
          </a:xfrm>
        </p:spPr>
        <p:txBody>
          <a:bodyPr vert="horz" wrap="square" lIns="91440" tIns="45720" rIns="91440" bIns="45720" anchor="t" anchorCtr="0"/>
          <a:lstStyle/>
          <a:p>
            <a:pPr marL="609600" indent="-609600">
              <a:buNone/>
            </a:pPr>
            <a:r>
              <a:rPr lang="zh-CN" altLang="en-US"/>
              <a:t>选择用</a:t>
            </a:r>
            <a:r>
              <a:rPr lang="en-US" altLang="zh-CN"/>
              <a:t>because/ because of</a:t>
            </a:r>
            <a:r>
              <a:rPr lang="zh-CN" altLang="en-US"/>
              <a:t>完成句子</a:t>
            </a:r>
          </a:p>
          <a:p>
            <a:pPr marL="609600" indent="-609600">
              <a:buFont typeface="Arial" pitchFamily="34" charset="0"/>
              <a:buAutoNum type="arabicPeriod"/>
            </a:pPr>
            <a:r>
              <a:rPr lang="en-US" altLang="zh-CN"/>
              <a:t>I feel sad ________ I failed the exam.</a:t>
            </a:r>
          </a:p>
          <a:p>
            <a:pPr marL="609600" indent="-609600">
              <a:buFont typeface="Arial" pitchFamily="34" charset="0"/>
              <a:buAutoNum type="arabicPeriod"/>
            </a:pPr>
            <a:r>
              <a:rPr lang="en-US" altLang="zh-CN"/>
              <a:t>I can finish the task ________ your help.</a:t>
            </a:r>
          </a:p>
          <a:p>
            <a:pPr marL="609600" indent="-609600">
              <a:buFont typeface="Arial" pitchFamily="34" charset="0"/>
              <a:buAutoNum type="arabicPeriod"/>
            </a:pPr>
            <a:r>
              <a:rPr lang="en-US" altLang="zh-CN"/>
              <a:t>She looks sad ______ her dog died.</a:t>
            </a:r>
          </a:p>
          <a:p>
            <a:pPr marL="609600" indent="-609600">
              <a:buFont typeface="Arial" pitchFamily="34" charset="0"/>
              <a:buAutoNum type="arabicPeriod"/>
            </a:pPr>
            <a:r>
              <a:rPr lang="en-US" altLang="zh-CN"/>
              <a:t>He feels tired _________ staying up late.</a:t>
            </a:r>
          </a:p>
          <a:p>
            <a:pPr marL="609600" indent="-609600">
              <a:buNone/>
            </a:pPr>
            <a:r>
              <a:rPr lang="zh-CN" altLang="en-US"/>
              <a:t>按要求完成句子。</a:t>
            </a:r>
          </a:p>
          <a:p>
            <a:pPr marL="609600" indent="-609600">
              <a:buFont typeface="Arial" pitchFamily="34" charset="0"/>
              <a:buAutoNum type="arabicPeriod"/>
            </a:pPr>
            <a:r>
              <a:rPr lang="en-US" altLang="zh-CN"/>
              <a:t>She didn’t come </a:t>
            </a:r>
            <a:r>
              <a:rPr lang="en-US" altLang="zh-CN" u="sng"/>
              <a:t>because she was busy.</a:t>
            </a:r>
          </a:p>
          <a:p>
            <a:pPr marL="609600" indent="-609600">
              <a:buNone/>
            </a:pPr>
            <a:r>
              <a:rPr lang="en-US" altLang="zh-CN" u="sng"/>
              <a:t>_____</a:t>
            </a:r>
            <a:r>
              <a:rPr lang="en-US" altLang="zh-CN"/>
              <a:t> _______ she ________?</a:t>
            </a:r>
          </a:p>
          <a:p>
            <a:pPr marL="609600" indent="-609600">
              <a:buNone/>
            </a:pPr>
            <a:r>
              <a:rPr lang="en-US" altLang="zh-CN"/>
              <a:t>2. He felt excited </a:t>
            </a:r>
            <a:r>
              <a:rPr lang="en-US" altLang="zh-CN" u="sng"/>
              <a:t>because of ______(win) the game.</a:t>
            </a:r>
          </a:p>
          <a:p>
            <a:pPr marL="609600" indent="-609600">
              <a:buNone/>
            </a:pPr>
            <a:r>
              <a:rPr lang="en-US" altLang="zh-CN" u="sng"/>
              <a:t>_____</a:t>
            </a:r>
            <a:r>
              <a:rPr lang="en-US" altLang="zh-CN"/>
              <a:t> ______ he ______ excited?</a:t>
            </a:r>
            <a:endParaRPr lang="en-US" altLang="zh-CN" u="sng"/>
          </a:p>
        </p:txBody>
      </p:sp>
      <p:sp>
        <p:nvSpPr>
          <p:cNvPr id="5124" name="Text Box 4"/>
          <p:cNvSpPr txBox="1"/>
          <p:nvPr/>
        </p:nvSpPr>
        <p:spPr>
          <a:xfrm>
            <a:off x="4468813" y="836613"/>
            <a:ext cx="1347787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because</a:t>
            </a:r>
          </a:p>
        </p:txBody>
      </p:sp>
      <p:sp>
        <p:nvSpPr>
          <p:cNvPr id="5125" name="Text Box 5"/>
          <p:cNvSpPr txBox="1"/>
          <p:nvPr/>
        </p:nvSpPr>
        <p:spPr>
          <a:xfrm>
            <a:off x="6043613" y="1412875"/>
            <a:ext cx="1733550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because of</a:t>
            </a:r>
          </a:p>
        </p:txBody>
      </p:sp>
      <p:sp>
        <p:nvSpPr>
          <p:cNvPr id="5126" name="Text Box 6"/>
          <p:cNvSpPr txBox="1"/>
          <p:nvPr/>
        </p:nvSpPr>
        <p:spPr>
          <a:xfrm>
            <a:off x="5013325" y="2046288"/>
            <a:ext cx="1349375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because</a:t>
            </a:r>
          </a:p>
        </p:txBody>
      </p:sp>
      <p:sp>
        <p:nvSpPr>
          <p:cNvPr id="5127" name="Text Box 7"/>
          <p:cNvSpPr txBox="1"/>
          <p:nvPr/>
        </p:nvSpPr>
        <p:spPr>
          <a:xfrm>
            <a:off x="5099050" y="2565400"/>
            <a:ext cx="1733550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because of</a:t>
            </a:r>
          </a:p>
        </p:txBody>
      </p:sp>
      <p:sp>
        <p:nvSpPr>
          <p:cNvPr id="5128" name="Text Box 8"/>
          <p:cNvSpPr txBox="1"/>
          <p:nvPr/>
        </p:nvSpPr>
        <p:spPr>
          <a:xfrm>
            <a:off x="2279650" y="4292600"/>
            <a:ext cx="854075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Why</a:t>
            </a:r>
          </a:p>
        </p:txBody>
      </p:sp>
      <p:sp>
        <p:nvSpPr>
          <p:cNvPr id="5129" name="Text Box 9"/>
          <p:cNvSpPr txBox="1"/>
          <p:nvPr/>
        </p:nvSpPr>
        <p:spPr>
          <a:xfrm>
            <a:off x="3719513" y="4292600"/>
            <a:ext cx="1038225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didn’t</a:t>
            </a:r>
          </a:p>
        </p:txBody>
      </p:sp>
      <p:sp>
        <p:nvSpPr>
          <p:cNvPr id="5130" name="Text Box 10"/>
          <p:cNvSpPr txBox="1"/>
          <p:nvPr/>
        </p:nvSpPr>
        <p:spPr>
          <a:xfrm>
            <a:off x="5880100" y="4292600"/>
            <a:ext cx="954088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come</a:t>
            </a:r>
          </a:p>
        </p:txBody>
      </p:sp>
      <p:sp>
        <p:nvSpPr>
          <p:cNvPr id="5131" name="Text Box 11"/>
          <p:cNvSpPr txBox="1"/>
          <p:nvPr/>
        </p:nvSpPr>
        <p:spPr>
          <a:xfrm>
            <a:off x="6753225" y="4905375"/>
            <a:ext cx="1387475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winning</a:t>
            </a:r>
          </a:p>
        </p:txBody>
      </p:sp>
      <p:sp>
        <p:nvSpPr>
          <p:cNvPr id="5132" name="Text Box 12"/>
          <p:cNvSpPr txBox="1"/>
          <p:nvPr/>
        </p:nvSpPr>
        <p:spPr>
          <a:xfrm>
            <a:off x="2208213" y="5949950"/>
            <a:ext cx="854075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Why</a:t>
            </a:r>
          </a:p>
        </p:txBody>
      </p:sp>
      <p:sp>
        <p:nvSpPr>
          <p:cNvPr id="5133" name="Text Box 13"/>
          <p:cNvSpPr txBox="1"/>
          <p:nvPr/>
        </p:nvSpPr>
        <p:spPr>
          <a:xfrm>
            <a:off x="3575050" y="5949950"/>
            <a:ext cx="638175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did</a:t>
            </a:r>
          </a:p>
        </p:txBody>
      </p:sp>
      <p:sp>
        <p:nvSpPr>
          <p:cNvPr id="5134" name="Text Box 14"/>
          <p:cNvSpPr txBox="1"/>
          <p:nvPr/>
        </p:nvSpPr>
        <p:spPr>
          <a:xfrm>
            <a:off x="5519738" y="5949950"/>
            <a:ext cx="715962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feel</a:t>
            </a:r>
          </a:p>
        </p:txBody>
      </p:sp>
      <p:pic>
        <p:nvPicPr>
          <p:cNvPr id="17421" name="Picture 19" descr="122ba460259g2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1988" y="5013325"/>
            <a:ext cx="1041400" cy="16303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125" grpId="0"/>
      <p:bldP spid="5126" grpId="0"/>
      <p:bldP spid="5127" grpId="0"/>
      <p:bldP spid="5128" grpId="0"/>
      <p:bldP spid="5129" grpId="0"/>
      <p:bldP spid="5130" grpId="0"/>
      <p:bldP spid="5131" grpId="0"/>
      <p:bldP spid="5132" grpId="0"/>
      <p:bldP spid="5133" grpId="0"/>
      <p:bldP spid="51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3" name="Rectangle 3"/>
          <p:cNvSpPr>
            <a:spLocks noGrp="1"/>
          </p:cNvSpPr>
          <p:nvPr>
            <p:ph idx="1"/>
          </p:nvPr>
        </p:nvSpPr>
        <p:spPr>
          <a:xfrm>
            <a:off x="1668463" y="404813"/>
            <a:ext cx="8964612" cy="7127875"/>
          </a:xfrm>
        </p:spPr>
        <p:txBody>
          <a:bodyPr vert="horz" wrap="square" lIns="91440" tIns="45720" rIns="91440" bIns="45720" anchor="t" anchorCtr="0"/>
          <a:lstStyle/>
          <a:p>
            <a:pPr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1. ---Who did it better, Kate or Lily?  </a:t>
            </a:r>
          </a:p>
          <a:p>
            <a:pPr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 ---I think Kate did just _____ Lily. </a:t>
            </a:r>
          </a:p>
          <a:p>
            <a:pPr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A. as well as  B. as good as C. as better as   D.  as badly than</a:t>
            </a:r>
          </a:p>
          <a:p>
            <a:pPr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2. The weather in Chongqing isn’t as __ that in Qingdao. </a:t>
            </a:r>
          </a:p>
          <a:p>
            <a:pPr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A. colder than   B. cooler as   C. cool as         D. cooler</a:t>
            </a:r>
          </a:p>
          <a:p>
            <a:pPr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3. The classroom is ____ clean ____ ours. </a:t>
            </a:r>
          </a:p>
          <a:p>
            <a:pPr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A. so; as   B. as  as    C. as  than    D. so; than</a:t>
            </a:r>
          </a:p>
          <a:p>
            <a:pPr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1. I live as happily as before. ( </a:t>
            </a:r>
            <a:r>
              <a:rPr lang="zh-CN" altLang="en-US" sz="2800">
                <a:latin typeface="Times New Roman" panose="02020603050405020304" pitchFamily="18" charset="0"/>
              </a:rPr>
              <a:t>改否定句）</a:t>
            </a:r>
            <a:r>
              <a:rPr lang="en-US" altLang="zh-CN" sz="2800">
                <a:latin typeface="Times New Roman" panose="02020603050405020304" pitchFamily="18" charset="0"/>
              </a:rPr>
              <a:t>I _____ ____ _____ happily as before. </a:t>
            </a:r>
          </a:p>
          <a:p>
            <a:pPr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2. Mary is 1.7 m tall. Mike is 1.7m tall, too.(</a:t>
            </a:r>
            <a:r>
              <a:rPr lang="zh-CN" altLang="en-US" sz="2800">
                <a:latin typeface="Times New Roman" panose="02020603050405020304" pitchFamily="18" charset="0"/>
              </a:rPr>
              <a:t>合并为一句）</a:t>
            </a:r>
            <a:r>
              <a:rPr lang="en-US" altLang="zh-CN" sz="2800">
                <a:latin typeface="Times New Roman" panose="02020603050405020304" pitchFamily="18" charset="0"/>
              </a:rPr>
              <a:t>Jim is ____ tall _____ Mike. </a:t>
            </a:r>
          </a:p>
        </p:txBody>
      </p:sp>
      <p:pic>
        <p:nvPicPr>
          <p:cNvPr id="14340" name="Picture 4" descr="u=1575615273,1624165690&amp;fm=23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412875"/>
            <a:ext cx="576263" cy="576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1" name="Picture 5" descr="u=1575615273,1624165690&amp;fm=23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8663" y="2420938"/>
            <a:ext cx="576262" cy="576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2" name="Picture 6" descr="u=1575615273,1624165690&amp;fm=23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813" y="3500438"/>
            <a:ext cx="576262" cy="5762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3" name="Text Box 7"/>
          <p:cNvSpPr txBox="1"/>
          <p:nvPr/>
        </p:nvSpPr>
        <p:spPr>
          <a:xfrm>
            <a:off x="2279650" y="4365625"/>
            <a:ext cx="2719388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don’t  live  as / so</a:t>
            </a:r>
          </a:p>
        </p:txBody>
      </p:sp>
      <p:sp>
        <p:nvSpPr>
          <p:cNvPr id="14344" name="Text Box 8"/>
          <p:cNvSpPr txBox="1"/>
          <p:nvPr/>
        </p:nvSpPr>
        <p:spPr>
          <a:xfrm>
            <a:off x="3000375" y="5300663"/>
            <a:ext cx="498475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as</a:t>
            </a:r>
          </a:p>
        </p:txBody>
      </p:sp>
      <p:sp>
        <p:nvSpPr>
          <p:cNvPr id="14345" name="Text Box 9"/>
          <p:cNvSpPr txBox="1"/>
          <p:nvPr/>
        </p:nvSpPr>
        <p:spPr>
          <a:xfrm>
            <a:off x="4583113" y="5300663"/>
            <a:ext cx="498475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as</a:t>
            </a:r>
          </a:p>
        </p:txBody>
      </p:sp>
      <p:pic>
        <p:nvPicPr>
          <p:cNvPr id="18440" name="Picture 10" descr="122ba460259g2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1625" y="3141663"/>
            <a:ext cx="1041400" cy="1630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1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10464800" y="11455400"/>
            <a:ext cx="317500" cy="2413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/>
      <p:bldP spid="14344" grpId="0"/>
      <p:bldP spid="143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7" name="Rectangle 3"/>
          <p:cNvSpPr>
            <a:spLocks noGrp="1"/>
          </p:cNvSpPr>
          <p:nvPr>
            <p:ph idx="1"/>
          </p:nvPr>
        </p:nvSpPr>
        <p:spPr>
          <a:xfrm>
            <a:off x="1981200" y="260350"/>
            <a:ext cx="8435975" cy="6453188"/>
          </a:xfrm>
        </p:spPr>
        <p:txBody>
          <a:bodyPr vert="horz" wrap="square" lIns="91440" tIns="45720" rIns="91440" bIns="45720" anchor="t" anchorCtr="0"/>
          <a:lstStyle/>
          <a:p>
            <a:pPr marL="609600" indent="-609600">
              <a:buNone/>
            </a:pPr>
            <a:r>
              <a:rPr lang="en-US" altLang="zh-CN">
                <a:latin typeface="Times New Roman" panose="02020603050405020304" pitchFamily="18" charset="0"/>
              </a:rPr>
              <a:t>Tom doesn’t sing as well as Jack.</a:t>
            </a:r>
          </a:p>
          <a:p>
            <a:pPr marL="609600" indent="-609600">
              <a:buNone/>
            </a:pPr>
            <a:r>
              <a:rPr lang="en-US" altLang="zh-CN">
                <a:latin typeface="Times New Roman" panose="02020603050405020304" pitchFamily="18" charset="0"/>
              </a:rPr>
              <a:t>=Jack sings _____ ______ Tom.</a:t>
            </a:r>
          </a:p>
          <a:p>
            <a:pPr marL="609600" indent="-609600">
              <a:buNone/>
            </a:pPr>
            <a:r>
              <a:rPr lang="en-US" altLang="zh-CN">
                <a:latin typeface="Times New Roman" panose="02020603050405020304" pitchFamily="18" charset="0"/>
              </a:rPr>
              <a:t>=Tom sings ______ ______ Jack.</a:t>
            </a:r>
          </a:p>
          <a:p>
            <a:pPr marL="609600" indent="-609600">
              <a:buNone/>
            </a:pPr>
            <a:r>
              <a:rPr lang="en-US" altLang="zh-CN">
                <a:latin typeface="Times New Roman" panose="02020603050405020304" pitchFamily="18" charset="0"/>
              </a:rPr>
              <a:t>1.___ I look at the picture, _________ I like it.   </a:t>
            </a:r>
          </a:p>
          <a:p>
            <a:pPr marL="609600" indent="-609600">
              <a:buNone/>
            </a:pPr>
            <a:r>
              <a:rPr lang="en-US" altLang="zh-CN">
                <a:latin typeface="Times New Roman" panose="02020603050405020304" pitchFamily="18" charset="0"/>
              </a:rPr>
              <a:t>A. The best; the more     B. The more; the less  </a:t>
            </a:r>
          </a:p>
          <a:p>
            <a:pPr marL="609600" indent="-609600">
              <a:buNone/>
            </a:pPr>
            <a:r>
              <a:rPr lang="en-US" altLang="zh-CN">
                <a:latin typeface="Times New Roman" panose="02020603050405020304" pitchFamily="18" charset="0"/>
              </a:rPr>
              <a:t>C. The more; less    D. More; the more</a:t>
            </a:r>
          </a:p>
          <a:p>
            <a:pPr marL="609600" indent="-609600">
              <a:buNone/>
            </a:pPr>
            <a:r>
              <a:rPr lang="en-US" altLang="zh-CN">
                <a:latin typeface="Times New Roman" panose="02020603050405020304" pitchFamily="18" charset="0"/>
              </a:rPr>
              <a:t>2.Lily is becoming ________.</a:t>
            </a:r>
          </a:p>
          <a:p>
            <a:pPr marL="609600" indent="-609600">
              <a:buFont typeface="Arial" pitchFamily="34" charset="0"/>
              <a:buAutoNum type="alphaUcPeriod"/>
            </a:pPr>
            <a:r>
              <a:rPr lang="en-US" altLang="zh-CN">
                <a:latin typeface="Times New Roman" panose="02020603050405020304" pitchFamily="18" charset="0"/>
              </a:rPr>
              <a:t>thin and thin     B. thinner and thinner</a:t>
            </a:r>
          </a:p>
          <a:p>
            <a:pPr marL="609600" indent="-609600">
              <a:buNone/>
            </a:pPr>
            <a:r>
              <a:rPr lang="en-US" altLang="zh-CN">
                <a:latin typeface="Times New Roman" panose="02020603050405020304" pitchFamily="18" charset="0"/>
              </a:rPr>
              <a:t>C. thiner and thiner       D. more and more thin</a:t>
            </a:r>
          </a:p>
          <a:p>
            <a:pPr marL="609600" indent="-609600">
              <a:buNone/>
            </a:pPr>
            <a:r>
              <a:rPr lang="en-US" altLang="zh-CN">
                <a:latin typeface="Times New Roman" panose="02020603050405020304" pitchFamily="18" charset="0"/>
              </a:rPr>
              <a:t>3.Tony is the second ______ boy in our class.</a:t>
            </a:r>
          </a:p>
          <a:p>
            <a:pPr marL="609600" indent="-609600">
              <a:buNone/>
            </a:pPr>
            <a:r>
              <a:rPr lang="en-US" altLang="zh-CN">
                <a:latin typeface="Times New Roman" panose="02020603050405020304" pitchFamily="18" charset="0"/>
              </a:rPr>
              <a:t>A.tall       B.taller        C. tallest      D. more tall</a:t>
            </a:r>
          </a:p>
          <a:p>
            <a:pPr marL="609600" indent="-609600">
              <a:buNone/>
            </a:pPr>
            <a:endParaRPr lang="en-US" altLang="zh-CN">
              <a:latin typeface="Times New Roman" panose="02020603050405020304" pitchFamily="18" charset="0"/>
            </a:endParaRPr>
          </a:p>
        </p:txBody>
      </p:sp>
      <p:sp>
        <p:nvSpPr>
          <p:cNvPr id="17412" name="Text Box 4"/>
          <p:cNvSpPr txBox="1"/>
          <p:nvPr/>
        </p:nvSpPr>
        <p:spPr>
          <a:xfrm>
            <a:off x="4151313" y="908050"/>
            <a:ext cx="2203450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better   than</a:t>
            </a:r>
          </a:p>
        </p:txBody>
      </p:sp>
      <p:sp>
        <p:nvSpPr>
          <p:cNvPr id="17413" name="Text Box 5"/>
          <p:cNvSpPr txBox="1"/>
          <p:nvPr/>
        </p:nvSpPr>
        <p:spPr>
          <a:xfrm>
            <a:off x="4224338" y="1484313"/>
            <a:ext cx="2227262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worse   than</a:t>
            </a:r>
          </a:p>
        </p:txBody>
      </p:sp>
      <p:pic>
        <p:nvPicPr>
          <p:cNvPr id="17414" name="Picture 6" descr="u=1575615273,1624165690&amp;fm=23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538" y="2636838"/>
            <a:ext cx="576262" cy="576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5" name="Picture 7" descr="u=1575615273,1624165690&amp;fm=23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375" y="4365625"/>
            <a:ext cx="576263" cy="576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6" name="Picture 8" descr="u=1575615273,1624165690&amp;fm=23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175" y="6021388"/>
            <a:ext cx="576263" cy="576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3" name="Picture 9" descr="122ba460259g2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4650" y="260350"/>
            <a:ext cx="1041400" cy="16303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174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1" name="Rectangle 3"/>
          <p:cNvSpPr>
            <a:spLocks noGrp="1"/>
          </p:cNvSpPr>
          <p:nvPr>
            <p:ph idx="1"/>
          </p:nvPr>
        </p:nvSpPr>
        <p:spPr>
          <a:xfrm>
            <a:off x="1631950" y="333375"/>
            <a:ext cx="8964613" cy="6335713"/>
          </a:xfrm>
        </p:spPr>
        <p:txBody>
          <a:bodyPr vert="horz" wrap="square" lIns="91440" tIns="45720" rIns="91440" bIns="45720" anchor="t" anchorCtr="0"/>
          <a:lstStyle/>
          <a:p>
            <a:pPr marL="609600" indent="-609600"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1.The teacher asked us ______so much noise. </a:t>
            </a:r>
          </a:p>
          <a:p>
            <a:pPr marL="609600" indent="-609600"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A .don’t make   B. not make   C. not making   D .not to make</a:t>
            </a:r>
          </a:p>
          <a:p>
            <a:pPr marL="609600" indent="-609600"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2. It ______ me two hours to find your new house.     </a:t>
            </a:r>
          </a:p>
          <a:p>
            <a:pPr marL="609600" indent="-609600"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A. cost              B. took              C. spent             D. used</a:t>
            </a:r>
          </a:p>
          <a:p>
            <a:pPr marL="609600" indent="-609600"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3.  ---- I didn't hear you come in last night.  </a:t>
            </a:r>
          </a:p>
          <a:p>
            <a:pPr marL="609600" indent="-609600"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---- That's good. We tried_____ noisy.      </a:t>
            </a:r>
          </a:p>
          <a:p>
            <a:pPr marL="609600" indent="-609600"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A. to be        B. not to be        C. to be not       D. to not be </a:t>
            </a:r>
          </a:p>
          <a:p>
            <a:pPr marL="609600" indent="-609600"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4. I really don't know ____ .     </a:t>
            </a:r>
          </a:p>
          <a:p>
            <a:pPr marL="609600" indent="-609600"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A. to swim  B. how to swim   C. to swim how   D. how swim</a:t>
            </a:r>
          </a:p>
          <a:p>
            <a:pPr marL="609600" indent="-609600"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5.Don’t make him ____ and tell him _____ some water.</a:t>
            </a:r>
          </a:p>
          <a:p>
            <a:pPr marL="609600" indent="-609600"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A.cry, drink     B. to cry, to drink   </a:t>
            </a:r>
          </a:p>
          <a:p>
            <a:pPr marL="609600" indent="-609600"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C. to cry, to drink    D. cry, to drink </a:t>
            </a:r>
          </a:p>
        </p:txBody>
      </p:sp>
      <p:pic>
        <p:nvPicPr>
          <p:cNvPr id="18436" name="Picture 4" descr="u=1575615273,1624165690&amp;fm=23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3563" y="692150"/>
            <a:ext cx="576262" cy="576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7" name="Picture 5" descr="u=1575615273,1624165690&amp;fm=23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2538" y="1844675"/>
            <a:ext cx="576262" cy="576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8" name="Picture 6" descr="u=1575615273,1624165690&amp;fm=23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175" y="3429000"/>
            <a:ext cx="576263" cy="576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9" name="Picture 7" descr="u=1575615273,1624165690&amp;fm=23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150" y="4365625"/>
            <a:ext cx="576263" cy="576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0" name="Picture 8" descr="u=1575615273,1624165690&amp;fm=23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0238" y="5876925"/>
            <a:ext cx="576262" cy="576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7" name="Picture 9" descr="122ba460259g2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5013" y="5157788"/>
            <a:ext cx="1041400" cy="16303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505" name="图片 262145" descr="F:/课件/百分/初中/百分教师用书/八上英语（人教）百分教师用书已导ＰＤＦ刘２０１６（旧）/课内精练.TIF"/>
          <p:cNvPicPr>
            <a:picLocks noChangeAspect="1"/>
          </p:cNvPicPr>
          <p:nvPr/>
        </p:nvPicPr>
        <p:blipFill>
          <a:blip r:embed="rId3" r:link="rId2"/>
          <a:stretch>
            <a:fillRect/>
          </a:stretch>
        </p:blipFill>
        <p:spPr>
          <a:xfrm>
            <a:off x="2279650" y="404813"/>
            <a:ext cx="5832475" cy="641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6" name="矩形 262146"/>
          <p:cNvSpPr/>
          <p:nvPr/>
        </p:nvSpPr>
        <p:spPr>
          <a:xfrm>
            <a:off x="1214438" y="1065213"/>
            <a:ext cx="10074275" cy="498475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266700">
              <a:lnSpc>
                <a:spcPct val="150000"/>
              </a:lnSpc>
            </a:pP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一、根据句意及汉语提示完成句子。</a:t>
            </a:r>
            <a:endParaRPr lang="zh-CN" altLang="en-US" sz="20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4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There are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不少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) people in the park on weekends.</a:t>
            </a:r>
            <a:endParaRPr lang="en-US" altLang="zh-CN" sz="24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24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We didn't go boating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因为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) the heavy rain today.</a:t>
            </a:r>
            <a:endParaRPr lang="en-US" altLang="zh-CN" sz="24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24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What's the name of your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   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小学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)?</a:t>
            </a:r>
            <a:endParaRPr lang="en-US" altLang="zh-CN" sz="24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sz="24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It's bad for our health to eat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垃圾食品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en-US" sz="24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en-US" altLang="zh-CN" sz="2400" err="1">
                <a:latin typeface="Times New Roman" panose="02020603050405020304" pitchFamily="18" charset="0"/>
                <a:ea typeface="宋体" panose="02010600030101010101" pitchFamily="2" charset="-122"/>
              </a:rPr>
              <a:t>Mr.Lin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关心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) his students a lot</a:t>
            </a:r>
            <a:r>
              <a:rPr lang="en-US" altLang="zh-CN" sz="2400">
                <a:latin typeface="MingLiU_HKSCS" panose="02020500000000000000" pitchFamily="18" charset="-120"/>
                <a:ea typeface="MingLiU_HKSCS" panose="02020500000000000000" pitchFamily="18" charset="-120"/>
              </a:rPr>
              <a:t>,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so they like him very much.</a:t>
            </a:r>
            <a:endParaRPr lang="en-US" altLang="zh-CN" sz="24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zh-CN" altLang="en-US" sz="24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Everyone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干得好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) at the sports meeting last weekend.</a:t>
            </a:r>
            <a:endParaRPr lang="en-US" altLang="zh-CN" sz="24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7</a:t>
            </a:r>
            <a:r>
              <a:rPr lang="zh-CN" altLang="en-US" sz="24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The village looks very small from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sz="2400">
                <a:latin typeface="宋体" panose="02010600030101010101" pitchFamily="2" charset="-122"/>
                <a:ea typeface="Times New Roman" panose="02020603050405020304" pitchFamily="18" charset="0"/>
              </a:rPr>
              <a:t>……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的顶部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) the hill.</a:t>
            </a:r>
            <a:endParaRPr lang="en-US" altLang="zh-CN" sz="24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8</a:t>
            </a:r>
            <a:r>
              <a:rPr lang="zh-CN" altLang="en-US" sz="24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It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由</a:t>
            </a:r>
            <a:r>
              <a:rPr lang="en-US" altLang="zh-CN" sz="2400">
                <a:latin typeface="宋体" panose="02010600030101010101" pitchFamily="2" charset="-122"/>
                <a:ea typeface="Times New Roman" panose="02020603050405020304" pitchFamily="18" charset="0"/>
              </a:rPr>
              <a:t>……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决定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) you to decide when to leave for Paris.</a:t>
            </a:r>
            <a:endParaRPr lang="en-US" altLang="zh-CN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2148" name="矩形 262147"/>
          <p:cNvSpPr/>
          <p:nvPr/>
        </p:nvSpPr>
        <p:spPr>
          <a:xfrm>
            <a:off x="3346450" y="1670050"/>
            <a:ext cx="1368425" cy="39846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quite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fe</a:t>
            </a:r>
            <a:r>
              <a:rPr lang="en-US" altLang="zh-CN" sz="2000" b="1" i="1">
                <a:solidFill>
                  <a:srgbClr val="FF0000"/>
                </a:solidFill>
                <a:latin typeface="Book Antiqua" panose="02040602050305030304" pitchFamily="18" charset="0"/>
                <a:ea typeface="宋体" panose="02010600030101010101" pitchFamily="2" charset="-122"/>
              </a:rPr>
              <a:t>w</a:t>
            </a:r>
            <a:endParaRPr lang="en-US" altLang="zh-CN" sz="2000" b="1" i="1">
              <a:solidFill>
                <a:srgbClr val="FF0000"/>
              </a:solidFill>
              <a:latin typeface="Book Antiqua" panose="0204060205030503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2149" name="矩形 262148"/>
          <p:cNvSpPr/>
          <p:nvPr/>
        </p:nvSpPr>
        <p:spPr>
          <a:xfrm>
            <a:off x="4821238" y="2195513"/>
            <a:ext cx="1292225" cy="39846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because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of</a:t>
            </a:r>
            <a:endParaRPr lang="en-US" altLang="zh-CN" sz="20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2150" name="矩形 262149"/>
          <p:cNvSpPr/>
          <p:nvPr/>
        </p:nvSpPr>
        <p:spPr>
          <a:xfrm>
            <a:off x="5526088" y="2776538"/>
            <a:ext cx="1755775" cy="39846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primary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school</a:t>
            </a:r>
            <a:endParaRPr lang="en-US" altLang="zh-CN" sz="20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2151" name="矩形 262150"/>
          <p:cNvSpPr/>
          <p:nvPr/>
        </p:nvSpPr>
        <p:spPr>
          <a:xfrm>
            <a:off x="5808663" y="3357563"/>
            <a:ext cx="1190625" cy="39846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junk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food</a:t>
            </a:r>
            <a:endParaRPr lang="en-US" altLang="zh-CN" sz="20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2152" name="矩形 262151"/>
          <p:cNvSpPr/>
          <p:nvPr/>
        </p:nvSpPr>
        <p:spPr>
          <a:xfrm>
            <a:off x="3071813" y="3894138"/>
            <a:ext cx="1390650" cy="39846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cares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about</a:t>
            </a:r>
            <a:endParaRPr lang="en-US" altLang="zh-CN" sz="20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2153" name="矩形 262152"/>
          <p:cNvSpPr/>
          <p:nvPr/>
        </p:nvSpPr>
        <p:spPr>
          <a:xfrm>
            <a:off x="3346450" y="4413250"/>
            <a:ext cx="1657350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did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good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job</a:t>
            </a:r>
            <a:endParaRPr lang="en-US" altLang="zh-CN" sz="20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2154" name="矩形 262153"/>
          <p:cNvSpPr/>
          <p:nvPr/>
        </p:nvSpPr>
        <p:spPr>
          <a:xfrm>
            <a:off x="6499225" y="4987925"/>
            <a:ext cx="1169988" cy="39846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the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top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of</a:t>
            </a:r>
            <a:endParaRPr lang="en-US" altLang="zh-CN" sz="20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2155" name="矩形 262154"/>
          <p:cNvSpPr/>
          <p:nvPr/>
        </p:nvSpPr>
        <p:spPr>
          <a:xfrm>
            <a:off x="2665413" y="5514975"/>
            <a:ext cx="944562" cy="39846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is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up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to</a:t>
            </a:r>
            <a:endParaRPr lang="en-US" altLang="zh-CN" sz="20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2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2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2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2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2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2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2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2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2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2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2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2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8" grpId="0"/>
      <p:bldP spid="262149" grpId="0"/>
      <p:bldP spid="262150" grpId="0"/>
      <p:bldP spid="262151" grpId="0"/>
      <p:bldP spid="262152" grpId="0"/>
      <p:bldP spid="262153" grpId="0"/>
      <p:bldP spid="262154" grpId="0"/>
      <p:bldP spid="2621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529" name="图片 263169" descr="F:/课件/百分/初中/百分教师用书/八上英语（人教）百分教师用书已导ＰＤＦ刘２０１６（旧）/课内精练.TIF"/>
          <p:cNvPicPr>
            <a:picLocks noChangeAspect="1"/>
          </p:cNvPicPr>
          <p:nvPr/>
        </p:nvPicPr>
        <p:blipFill>
          <a:blip r:embed="rId3" r:link="rId2"/>
          <a:stretch>
            <a:fillRect/>
          </a:stretch>
        </p:blipFill>
        <p:spPr>
          <a:xfrm>
            <a:off x="2279650" y="404813"/>
            <a:ext cx="5832475" cy="641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0" name="矩形 263170"/>
          <p:cNvSpPr/>
          <p:nvPr/>
        </p:nvSpPr>
        <p:spPr>
          <a:xfrm>
            <a:off x="847725" y="904875"/>
            <a:ext cx="10496550" cy="526256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266700"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9</a:t>
            </a:r>
            <a:r>
              <a:rPr lang="zh-CN" altLang="en-US" sz="28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There are </a:t>
            </a:r>
            <a:r>
              <a:rPr lang="en-US" altLang="zh-CN" sz="2800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各种各样的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) mobile phones in this store.</a:t>
            </a:r>
            <a:endParaRPr lang="en-US" altLang="zh-CN" sz="28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10</a:t>
            </a:r>
            <a:r>
              <a:rPr lang="zh-CN" altLang="en-US" sz="28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en-US" altLang="zh-CN" sz="2800"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en-US" altLang="zh-CN" sz="2800" err="1">
                <a:latin typeface="Times New Roman" panose="02020603050405020304" pitchFamily="18" charset="0"/>
                <a:ea typeface="宋体" panose="02010600030101010101" pitchFamily="2" charset="-122"/>
              </a:rPr>
              <a:t>Can Li Xin play the piano?</a:t>
            </a:r>
            <a:endParaRPr lang="en-US" altLang="zh-CN" sz="28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Yes</a:t>
            </a:r>
            <a:r>
              <a:rPr lang="en-US" altLang="zh-CN" sz="2800">
                <a:latin typeface="MingLiU_HKSCS" panose="02020500000000000000" pitchFamily="18" charset="-120"/>
                <a:ea typeface="MingLiU_HKSCS" panose="02020500000000000000" pitchFamily="18" charset="-120"/>
              </a:rPr>
              <a:t>,</a:t>
            </a:r>
            <a:r>
              <a:rPr lang="zh-CN" altLang="en-US" sz="2800" b="1" i="1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当然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She can play it very well.</a:t>
            </a:r>
            <a:endParaRPr lang="en-US" altLang="zh-CN" sz="28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11</a:t>
            </a:r>
            <a:r>
              <a:rPr lang="zh-CN" altLang="en-US" sz="28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This girl is good at </a:t>
            </a:r>
            <a:r>
              <a:rPr lang="en-US" altLang="zh-CN" sz="2800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编造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) stories.</a:t>
            </a:r>
            <a:endParaRPr lang="en-US" altLang="zh-CN" sz="28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12</a:t>
            </a:r>
            <a:r>
              <a:rPr lang="zh-CN" altLang="en-US" sz="28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We must </a:t>
            </a:r>
            <a:r>
              <a:rPr lang="en-US" altLang="zh-CN" sz="2800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弄清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) the way to the airport first.</a:t>
            </a:r>
            <a:endParaRPr lang="en-US" altLang="zh-CN" sz="28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13</a:t>
            </a:r>
            <a:r>
              <a:rPr lang="zh-CN" altLang="en-US" sz="28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This bike is </a:t>
            </a:r>
            <a:r>
              <a:rPr lang="en-US" altLang="zh-CN" sz="2800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与</a:t>
            </a:r>
            <a:r>
              <a:rPr lang="en-US" altLang="zh-CN" sz="2800">
                <a:latin typeface="宋体" panose="02010600030101010101" pitchFamily="2" charset="-122"/>
                <a:ea typeface="Times New Roman" panose="02020603050405020304" pitchFamily="18" charset="0"/>
              </a:rPr>
              <a:t>……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相像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) mine.</a:t>
            </a:r>
            <a:endParaRPr lang="en-US" altLang="zh-CN" sz="28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14</a:t>
            </a:r>
            <a:r>
              <a:rPr lang="zh-CN" altLang="en-US" sz="28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zh-CN" altLang="en-US" sz="2800" b="1" i="1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只要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) I'm free</a:t>
            </a:r>
            <a:r>
              <a:rPr lang="zh-CN" altLang="en-US" sz="2800">
                <a:latin typeface="MingLiU_HKSCS" panose="02020500000000000000" pitchFamily="18" charset="-120"/>
                <a:ea typeface="MingLiU_HKSCS" panose="02020500000000000000" pitchFamily="18" charset="-120"/>
              </a:rPr>
              <a:t>，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I'll go to see you.</a:t>
            </a:r>
            <a:endParaRPr lang="en-US" altLang="zh-CN" sz="28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15</a:t>
            </a:r>
            <a:r>
              <a:rPr lang="zh-CN" altLang="en-US" sz="28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My uncle </a:t>
            </a:r>
            <a:r>
              <a:rPr lang="en-US" altLang="zh-CN" sz="2800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几乎从不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) plays sports.</a:t>
            </a:r>
            <a:endParaRPr lang="en-US" altLang="zh-CN" sz="28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3172" name="矩形 263171"/>
          <p:cNvSpPr/>
          <p:nvPr/>
        </p:nvSpPr>
        <p:spPr>
          <a:xfrm>
            <a:off x="3302000" y="1157288"/>
            <a:ext cx="1589088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all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kinds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of</a:t>
            </a:r>
            <a:endParaRPr lang="en-US" altLang="zh-CN" sz="24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3173" name="矩形 263172"/>
          <p:cNvSpPr/>
          <p:nvPr/>
        </p:nvSpPr>
        <p:spPr>
          <a:xfrm>
            <a:off x="3027363" y="2328863"/>
            <a:ext cx="134302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of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course</a:t>
            </a:r>
            <a:endParaRPr lang="en-US" altLang="zh-CN" sz="24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3174" name="矩形 263173"/>
          <p:cNvSpPr/>
          <p:nvPr/>
        </p:nvSpPr>
        <p:spPr>
          <a:xfrm>
            <a:off x="5156200" y="3030538"/>
            <a:ext cx="1528763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making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up</a:t>
            </a:r>
            <a:endParaRPr lang="en-US" altLang="zh-CN" sz="24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3175" name="矩形 263174"/>
          <p:cNvSpPr/>
          <p:nvPr/>
        </p:nvSpPr>
        <p:spPr>
          <a:xfrm>
            <a:off x="3417888" y="3606800"/>
            <a:ext cx="11747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find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out</a:t>
            </a:r>
            <a:endParaRPr lang="en-US" altLang="zh-CN" sz="24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3176" name="矩形 263175"/>
          <p:cNvSpPr/>
          <p:nvPr/>
        </p:nvSpPr>
        <p:spPr>
          <a:xfrm>
            <a:off x="3978275" y="4341813"/>
            <a:ext cx="1376363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similar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to</a:t>
            </a:r>
            <a:endParaRPr lang="en-US" altLang="zh-CN" sz="24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3177" name="矩形 263176"/>
          <p:cNvSpPr/>
          <p:nvPr/>
        </p:nvSpPr>
        <p:spPr>
          <a:xfrm>
            <a:off x="2032000" y="4868863"/>
            <a:ext cx="1487488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As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long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as</a:t>
            </a:r>
            <a:endParaRPr lang="en-US" altLang="zh-CN" sz="24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3178" name="矩形 263177"/>
          <p:cNvSpPr/>
          <p:nvPr/>
        </p:nvSpPr>
        <p:spPr>
          <a:xfrm>
            <a:off x="3835400" y="5562600"/>
            <a:ext cx="1630363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hardly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e</a:t>
            </a:r>
            <a:r>
              <a:rPr lang="en-US" altLang="zh-CN" sz="2400" b="1" i="1">
                <a:solidFill>
                  <a:srgbClr val="FF0000"/>
                </a:solidFill>
                <a:latin typeface="Book Antiqua" panose="02040602050305030304" pitchFamily="18" charset="0"/>
                <a:ea typeface="宋体" panose="02010600030101010101" pitchFamily="2" charset="-122"/>
              </a:rPr>
              <a:t>v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er</a:t>
            </a:r>
            <a:endParaRPr lang="en-US" altLang="zh-CN" sz="24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3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3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3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3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3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3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3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3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3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3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3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3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2" grpId="0"/>
      <p:bldP spid="263173" grpId="0"/>
      <p:bldP spid="263174" grpId="0"/>
      <p:bldP spid="263175" grpId="0"/>
      <p:bldP spid="263176" grpId="0"/>
      <p:bldP spid="263177" grpId="0"/>
      <p:bldP spid="26317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3" name="矩形 264193"/>
          <p:cNvSpPr/>
          <p:nvPr/>
        </p:nvSpPr>
        <p:spPr>
          <a:xfrm>
            <a:off x="944563" y="334963"/>
            <a:ext cx="9451975" cy="6186487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266700">
              <a:lnSpc>
                <a:spcPct val="150000"/>
              </a:lnSpc>
            </a:pP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二、根据汉语意思完成下列句子。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4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他喜欢许多球类运动</a:t>
            </a:r>
            <a:r>
              <a:rPr lang="zh-CN" altLang="en-US" sz="2400">
                <a:latin typeface="MingLiU_HKSCS" panose="02020500000000000000" pitchFamily="18" charset="-120"/>
                <a:ea typeface="MingLiU_HKSCS" panose="02020500000000000000" pitchFamily="18" charset="-120"/>
              </a:rPr>
              <a:t>，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例如篮球、足球和棒球。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He likes a lot of ball games</a:t>
            </a:r>
            <a:r>
              <a:rPr lang="en-US" altLang="zh-CN" sz="2400" b="1">
                <a:latin typeface="Times New Roman" panose="02020603050405020304" pitchFamily="18" charset="0"/>
                <a:ea typeface="MingLiU_HKSCS" panose="02020500000000000000" pitchFamily="18" charset="-120"/>
              </a:rPr>
              <a:t>, </a:t>
            </a:r>
            <a:r>
              <a:rPr lang="zh-CN" altLang="en-US" sz="2400" b="1" u="sng">
                <a:latin typeface="Times New Roman" panose="02020603050405020304" pitchFamily="18" charset="0"/>
                <a:ea typeface="MingLiU_HKSCS" panose="02020500000000000000" pitchFamily="18" charset="-120"/>
              </a:rPr>
              <a:t>               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basketball</a:t>
            </a:r>
            <a:r>
              <a:rPr lang="zh-CN" altLang="en-US" sz="2400" b="1">
                <a:latin typeface="Times New Roman" panose="02020603050405020304" pitchFamily="18" charset="0"/>
                <a:ea typeface="MingLiU_HKSCS" panose="02020500000000000000" pitchFamily="18" charset="-120"/>
              </a:rPr>
              <a:t>，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soccer and baseball.</a:t>
            </a:r>
            <a:endParaRPr lang="en-US" altLang="zh-CN" sz="24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24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我们每周至少打一次篮球。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We play basketball </a:t>
            </a:r>
            <a:r>
              <a:rPr lang="en-US" altLang="zh-CN" sz="2400" b="1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once a week.</a:t>
            </a:r>
            <a:endParaRPr lang="en-US" altLang="zh-CN" sz="2400" b="1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24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当我骑自行车的时候</a:t>
            </a:r>
            <a:r>
              <a:rPr lang="zh-CN" altLang="en-US" sz="2400">
                <a:latin typeface="MingLiU_HKSCS" panose="02020500000000000000" pitchFamily="18" charset="-120"/>
                <a:ea typeface="MingLiU_HKSCS" panose="02020500000000000000" pitchFamily="18" charset="-120"/>
              </a:rPr>
              <a:t>，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我感觉自己就像一只小鸟一样。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I </a:t>
            </a:r>
            <a:r>
              <a:rPr lang="en-US" altLang="zh-CN" sz="2400" b="1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a bird when I ride a bike.</a:t>
            </a:r>
            <a:endParaRPr lang="en-US" altLang="zh-CN" sz="24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sz="24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他们愿意迅速在这个村庄建造一所新学校。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They </a:t>
            </a:r>
            <a:r>
              <a:rPr lang="en-US" altLang="zh-CN" sz="2400" b="1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build a new school in this village.</a:t>
            </a:r>
            <a:endParaRPr lang="en-US" altLang="zh-CN" sz="2400" b="1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en-US" sz="2400">
                <a:latin typeface="MingLiU_HKSCS" panose="02020500000000000000" pitchFamily="18" charset="-120"/>
                <a:ea typeface="MingLiU_HKSCS" panose="02020500000000000000" pitchFamily="18" charset="-120"/>
              </a:rPr>
              <a:t>．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他不想参加聚会</a:t>
            </a:r>
            <a:r>
              <a:rPr lang="zh-CN" altLang="en-US" sz="2400">
                <a:latin typeface="MingLiU_HKSCS" panose="02020500000000000000" pitchFamily="18" charset="-120"/>
                <a:ea typeface="MingLiU_HKSCS" panose="02020500000000000000" pitchFamily="18" charset="-120"/>
              </a:rPr>
              <a:t>，</a:t>
            </a: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你可以代替他去。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en-US" altLang="zh-CN" sz="2400" b="1" err="1">
                <a:latin typeface="Times New Roman" panose="02020603050405020304" pitchFamily="18" charset="0"/>
                <a:ea typeface="宋体" panose="02010600030101010101" pitchFamily="2" charset="-122"/>
              </a:rPr>
              <a:t>He doesn't want to go to the party.You can </a:t>
            </a:r>
            <a:r>
              <a:rPr lang="en-US" altLang="zh-CN" sz="2400" b="1" u="sng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        </a:t>
            </a:r>
            <a:r>
              <a:rPr lang="zh-CN" altLang="en-US" sz="2000" b="1"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endParaRPr lang="zh-CN" altLang="en-US" sz="2000" b="1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4195" name="矩形 264194"/>
          <p:cNvSpPr/>
          <p:nvPr/>
        </p:nvSpPr>
        <p:spPr>
          <a:xfrm>
            <a:off x="4870450" y="1557338"/>
            <a:ext cx="11239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such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as</a:t>
            </a:r>
            <a:endParaRPr lang="en-US" altLang="zh-CN" sz="24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4196" name="矩形 264195"/>
          <p:cNvSpPr/>
          <p:nvPr/>
        </p:nvSpPr>
        <p:spPr>
          <a:xfrm>
            <a:off x="4095750" y="2668588"/>
            <a:ext cx="1071563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at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least</a:t>
            </a:r>
            <a:endParaRPr lang="en-US" altLang="zh-CN" sz="24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4197" name="矩形 264196"/>
          <p:cNvSpPr/>
          <p:nvPr/>
        </p:nvSpPr>
        <p:spPr>
          <a:xfrm>
            <a:off x="1635125" y="3765550"/>
            <a:ext cx="117157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feel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like</a:t>
            </a:r>
            <a:endParaRPr lang="en-US" altLang="zh-CN" sz="24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4198" name="矩形 264197"/>
          <p:cNvSpPr/>
          <p:nvPr/>
        </p:nvSpPr>
        <p:spPr>
          <a:xfrm>
            <a:off x="2225675" y="4852988"/>
            <a:ext cx="167322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are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ready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to</a:t>
            </a:r>
            <a:endParaRPr lang="en-US" altLang="zh-CN" sz="24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4199" name="矩形 264198"/>
          <p:cNvSpPr/>
          <p:nvPr/>
        </p:nvSpPr>
        <p:spPr>
          <a:xfrm>
            <a:off x="7092950" y="5938838"/>
            <a:ext cx="189230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take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his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place</a:t>
            </a:r>
            <a:endParaRPr lang="en-US" altLang="zh-CN" sz="24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4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4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5" grpId="0"/>
      <p:bldP spid="264196" grpId="0"/>
      <p:bldP spid="264197" grpId="0"/>
      <p:bldP spid="264198" grpId="0"/>
      <p:bldP spid="26419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https://d.book118.com/947112041035006032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BF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BF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270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9">
      <vt:lpstr>Arial</vt:lpstr>
      <vt:lpstr>Calibri</vt:lpstr>
      <vt:lpstr>宋体</vt:lpstr>
      <vt:lpstr>华文新魏</vt:lpstr>
      <vt:lpstr>xumin</vt:lpstr>
      <vt:lpstr>华文行楷</vt:lpstr>
      <vt:lpstr>微软雅黑</vt:lpstr>
      <vt:lpstr>Times New Roman</vt:lpstr>
      <vt:lpstr>黑体</vt:lpstr>
      <vt:lpstr>MingLiU_HKSCS</vt:lpstr>
      <vt:lpstr>Book Antiqua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2024-09-04T22:16:02.508</cp:lastPrinted>
  <dcterms:created xsi:type="dcterms:W3CDTF">2024-09-04T14:16:02Z</dcterms:created>
  <dcterms:modified xsi:type="dcterms:W3CDTF">2024-09-04T14:16:05Z</dcterms:modified>
</cp:coreProperties>
</file>