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15C4E8-BE08-40C0-99A9-DD816EF9AB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8E6508-2B48-43F1-A1DB-F0B6F8B275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B45A97-88BD-42CB-9B52-9C8304A452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1B0E02-3E78-428A-979B-403FF6CC85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744C65F-FC99-4F5B-8ABF-2E37BDE3AD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21E7AF3-AC90-4EF9-84E3-7A8FD1861B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7638446-964C-4E05-A289-93B8F485BA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BC8530-E2CF-4037-8997-196FE834BB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26406F-CFF3-4071-A5A2-3DE86506B2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F6CF8A-CC90-4F2A-9343-730BB53901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62E9C6-5637-4EC0-AEF4-6B91EFBE9F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18.jpeg" /><Relationship Id="rId6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47112145164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9475" y="1934330"/>
            <a:ext cx="59436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术后危重患者的护理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5421" y="4206240"/>
            <a:ext cx="24003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 lang="en-US" sz="2025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878292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术后危重患者概述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术后危重患者的护理措施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术后危重患者的病情监测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术后危重患者的康复与出院指导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术后危重患者的护理案例分享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297146" y="2519470"/>
            <a:ext cx="2792730" cy="1301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635283" y="3598652"/>
            <a:ext cx="2116455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术后危重患者概述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895" r="3289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术后危重患者是指经过手术治疗后，由于各种原因处于危重状态的患者。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术后危重患者通常病情复杂、变化快，需要密切监测和及时干预，以保障患者的生命安全。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生命体征监测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疼痛管理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预防并发症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心理支持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术后危重患者的护理需求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4567" r="14567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3708" r="13708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密切监测患者的生命体征，如心率、血压、呼吸、体温等，以及时发现异常情况。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评估患者的疼痛程度，采取有效的镇痛措施，减轻患者的痛苦。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采取一系列护理措施预防术后并发症的发生，如预防感染、预防压疮等。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关注患者的心理状态，提供必要的心理支持，帮助患者树立信心，缓解焦虑和恐惧。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1" r="1751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通过有效的护理措施，确保患者的生命体征维持在正常范围内。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维持生命体征稳定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根据患者的具体情况，制定个性化的康复计划，促进患者尽快康复。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促进康复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通过优质的护理服务，提高患者的生活质量，使患者在治疗过程中保持良好的心理状态。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提高生活质量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采取有效的护理措施，预防术后并发症的发生，降低患者的病死率和致残率。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预防并发症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术后危重患者的护理目标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术后危重患者的护理措施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密切监测患者的体温、心率、呼吸、血压等生命体征，及时发现异常情况并处理。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生命体征监测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保持呼吸道通畅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保持引流管通畅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疼痛护理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协助患者排痰、咳嗽，保持呼吸道通畅，防止肺部感染。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定期检查引流管是否通畅，观察引流液的颜色、量、性质，及时发现并处理异常情况。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评估患者的疼痛程度，遵医嘱给予适当的镇痛药物，缓解患者疼痛。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基础护理措施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187" r="718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9609" b="960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611" r="23611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408" r="3408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特殊护理措施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根据患者的营养需求，制定个性化的营养支持方案，保证患者获得足够的营养。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针对患者的具体情况，采取相应的预防措施，预防术后并发症的发生。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根据患者的具体情况，指导患者进行适当的功能锻炼，促进术后康复。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遵医嘱给予患者药物治疗，观察药物的疗效和不良反应，及时调整用药方案。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营养支持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预防并发症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功能锻炼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用药护理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750" r="15750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与患者进行沟通交流，了解患者的心理状态，给予适当的心理疏导和支持。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心理疏导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通过与患者的交流和提供舒适的环境，减轻患者的焦虑和恐惧情绪。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减轻焦虑和恐惧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向患者家属介绍病情和治疗方案，鼓励家属给予患者关心和支持。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家属支持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向患者及家属介绍康复知识和技能，指导患者进行术后康复训练。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康复指导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心理护理措施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术后危重患者的病情监测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https://d.book118.com/947112145164006032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2024-09-06T00:35:18.961</cp:lastPrinted>
  <dcterms:created xsi:type="dcterms:W3CDTF">2024-09-05T16:35:18Z</dcterms:created>
  <dcterms:modified xsi:type="dcterms:W3CDTF">2024-09-05T16:35:21Z</dcterms:modified>
</cp:coreProperties>
</file>