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B32E2-3E45-4703-BF27-A0A125B07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FBEE0-0F62-40A3-82D4-0D6DC21AF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EC533-EEC3-492D-BFF2-7A147374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2DC68-469D-431B-82E1-8F66D10CA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0BB34-DDCF-48FE-84B1-3849B94B4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8BE48-E396-44CB-9BC1-02360B31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0BD88-BDD5-45D8-AF10-79B8A61DA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B3177-C3B7-4B37-B968-DBBC7324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D7896-6D7E-4011-A108-DA2BF79FF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23665-7431-4834-BA17-D05CF7962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6DBBE-4A03-4346-BF95-BC264257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3154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暨南大学行政管理考研经验分享电脑资料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考研准备与规划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笔试备考策略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面试环节准备与应对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电脑资料整理与使用建议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心态调整与压力缓解方法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考研准备与规划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研究行政管理的学科体系、研究方向、就业前景等，明确自己的专业兴趣和职业规划。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了解该专业的核心课程、选修课程以及实践教学环节，为后续复习备考打下基础。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深入了解行政管理专业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熟悉暨南大学行政管理专业课程设置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了解专业方向与课程设置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902" b="390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制定总体复习计划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根据考研时间和自身实际情况，制定一份全面、可行的复习计划，明确各阶段的目标和任务。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细化复习计划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将总体计划细化为每月、每周、每日的复习安排，确保计划的执行和跟进。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调整复习计划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根据复习进度和实际情况，适时调整复习计划，保持复习的高效和针对性。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制定合理复习计划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利用网络资源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充分利用互联网资源，如考研论坛、备考群组等，获取备考经验、交流学习心得。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获取考研资料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收集历年考研真题、模拟试卷、备考指南等资料，为复习备考提供有力支持。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关注考研政策与信息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及时了解考研政策、报名时间、考试时间等重要信息，确保备考过程顺利。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获取相关资源与信息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笔试备考策略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梳理知识框架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建立政治理论的知识体系，从宏观上把握各个章节和知识点之间的逻辑关系。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突出重点难点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针对历年真题和考试大纲，找出重点难点进行有针对性的复习。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多做模拟试卷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通过做模拟试卷检验自己的复习效果，查漏补缺，提高答题速度和准确度。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政治理论复习方法与技巧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掌握考研英语要求的词汇量，特别是那些在政治、经济、文化等领域的专业词汇。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增加阅读量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多读英文原著、新闻、学术论文等，提高阅读速度和理解能力。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学习阅读技巧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掌握略读、寻读、预测、概括等阅读技巧，快速准确地把握文章主旨和细节。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英语阅读理解能力提升途径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系统学习专业知识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关注热点问题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关注当前行政管理领域的热点问题，了解最新的研究成果和趋势。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练习案例分析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多做案例分析题，培养运用专业知识解决实际问题的能力。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全面系统地学习行政管理专业的相关课程，掌握基本概念、理论和方法。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掌握答题规范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熟悉考试答题规范，注意答题的逻辑性、条理性和规范性。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专业知识掌握及答题技巧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面试环节准备与应对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一般包括报到、抽签、候考、进入考场、答题、退场、公布成绩等步骤。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需携带相关证件，注意面试时间和地点，遵守考场纪律，保持手机静音等。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面试流程简介及注意事项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自我介绍和回答问题技巧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应简洁明了，包括姓名、学校、专业、研究方向、个人特长和兴趣爱好等。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回答问题技巧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认真听题，理解题意；思考后再回答，注意条理清晰；尽量举实例来支持自己的观点；保持自信，声音洪亮。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https://d.book118.com/947113154030006036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2024-09-11T01:28:02.523</cp:lastPrinted>
  <dcterms:created xsi:type="dcterms:W3CDTF">2024-09-10T17:28:02Z</dcterms:created>
  <dcterms:modified xsi:type="dcterms:W3CDTF">2024-09-10T17:28:04Z</dcterms:modified>
</cp:coreProperties>
</file>