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CE1659-571F-45DD-8119-1D3A4B19C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163106-557E-4FE9-B2B3-41017DFC6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5BED5E-970F-4921-BD6B-80B85C9CC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20B248-1BA3-46BC-8D55-ECE73770D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B866D1-4CF7-4055-BE5D-6B7B0C00C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EA464C-E074-4401-A315-7B5FE0101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55AA73-DBCC-434A-B932-FDA9E047D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9D9AFE-D871-42B3-BB17-1DF4B9C3A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5F74F2-23A5-42A5-8550-4AB826E5B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9AC395-9C47-4D24-989A-A689E401D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52708-E993-4069-A49F-32C7B2775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1411015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电力系统故障分析基本知识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故障概述与分类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电力系统基本结构与运行原理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故障诊断方法与技术应用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故障预防与应对措施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故障案例分析与实践经验分享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故障概述与分类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631" r="1063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337" r="353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在电力系统中，任何导致设备性能下降、系统不稳定或中断供电的异常现象均可称为故障。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故障可能导致供电中断、设备损坏、系统崩溃，甚至引发安全事故，对社会经济和生活造成严重影响。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故障定义及影响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92949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1361408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2116169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38982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3766661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4521327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93548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6161913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916674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6988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8567166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9321927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1492031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885914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274498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689277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48692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短路故障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94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包括单相接地短路、两相短路、两相接地短路和三相短路，特点是电流急剧增大，电压下降。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753945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断线故障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9446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输电线路或设备连接线断裂，导致供电中断或系统不平衡。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149292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过载故障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00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设备或线路长时间超过额定负荷运行，导致过热、绝缘老化等。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554545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谐振故障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7452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电力系统中电感、电容元件在特定条件下产生谐振，可能导致过电压或过电流。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常见故障类型与特点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07" r="1690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473" r="1747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5476" r="547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故障原因分析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长时间运行导致设备绝缘老化、机械磨损等。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如雷击、风暴、冰雪等自然灾害，以及人为破坏或误操作。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系统设计或设备选型不当，可能导致潜在故障。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如巡视不到位、维护不及时、操作失误等。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设备老化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外力破坏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设计缺陷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运行维护不当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电力系统基本结构与运行原理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发电设备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输电设备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配电设备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用电设备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电力系统组成要素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5002" r="1500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包括火力、水力、核能、风能、太阳能等发电厂，将一次能源转换为电能。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包括高压输电线路、变电站等，将电能从发电厂输送到负荷中心。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包括中低压配电线路、配电变压器等，将电能分配给各类用户。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包括工业、农业、交通、照明等各类用电设备，消耗电能。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电网运行方式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分为并网运行和孤岛运行两种方式。并网运行是指电力系统与大电网相连，实现电能的互补和优化配置；孤岛运行是指电力系统独立运行，自给自足。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调度原则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包括安全、经济、优质三个基本原则。安全原则要求确保电力系统的稳定运行，防止事故发生；经济原则要求优化资源配置，降低运行成本；优质原则要求提供高质量的电能服务，满足用户需求。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406" r="24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电网运行方式及调度原则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包括负荷的构成、变化规律和影响因素等。负荷构成包括工业负荷、农业负荷、商业负荷和居民负荷等；变化规律包括日负荷曲线、年负荷曲线等；影响因素包括天气、季节、经济等。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负荷特性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电力系统的发电量和用电量保持平衡，以确保电力系统的稳定运行。供需平衡可以通过调整发电机组的出力、改变负荷的用电方式、采用储能技术等手段实现。同时，还需要考虑备用容量和调峰能力的配置，以应对突发情况和负荷峰谷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供需平衡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负荷特性与供需平衡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故障诊断方法与技术应用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利用专家经验和知识库进行推理，识别故障原因和位置。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基于专家系统的故障诊断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通过对电力系统信号进行时域、频域分析，提取故障特征。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基于信号处理的故障诊断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建立电力系统的数学模型，通过观测与模型预测的差异来诊断故障。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基于解析模型的故障诊断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传统故障诊断方法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基于深度学习的故障诊断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利用深度学习模型对大量故障数据进行训练，实现故障的智能识别与分类。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基于模糊逻辑的故障诊断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运用模糊集合和模糊推理处理不确定性信息，提高故障诊断的准确性。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基于优化算法的故障诊断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采用遗传算法、粒子群算法等优化算法对故障特征进行优化选择，提高诊断效率。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智能故障诊断技术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958" r="12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基于移动设备的远程故障诊断应用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开发手机APP或微信小程序等移动设备应用，实现随时随地的远程故障诊断。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基于物联网的远程监测系统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利用物联网技术实现设备状态信息的实时采集和传输，为远程故障诊断提供数据支持。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基于云计算的远程诊断平台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运用云计算技术实现海量数据的存储和处理，提供强大的计算能力和存储空间。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远程监测与诊断系统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故障预防与应对措施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强化设备检修工作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根据设备的重要程度和故障风险，制定合理的检修周期和项目，及时发现并处理潜在故障。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提升维护人员技能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加强维护人员的培训和技能提升，提高其对设备维护和检修工作的胜任能力。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建立健全设备维护制度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包括定期巡检、日常维护、定期检修等内容，确保设备处于良好状态。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05" r="1620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设备维护与检修策略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https://d.book118.com/947114110154006036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2024-09-11T23:05:00.762</cp:lastPrinted>
  <dcterms:created xsi:type="dcterms:W3CDTF">2024-09-11T15:05:00Z</dcterms:created>
  <dcterms:modified xsi:type="dcterms:W3CDTF">2024-09-11T15:05:03Z</dcterms:modified>
</cp:coreProperties>
</file>