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D0EA53A-D002-4B0F-9535-1E7DCB283B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AECDCF-1B5E-415F-8E2D-888C3CF754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59359D6-0688-4DCE-B6FD-30200E35CA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4DB5EE2-9DC7-4EFC-8E39-0E8388B98D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1F9CF79-3EB8-4B00-8806-0AA2E3A9F75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248F34-2645-4396-9C0D-0343C9E441F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DD8348-7311-406E-A502-A0EA5D5A9DC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2767C85-4E37-4A0F-A739-538AF2D56F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232489-C46C-43C7-B8FF-9D1336AA3B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896189-208C-48D7-886D-49D87C0FDF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E20EB2-DCC5-4414-9A06-C97A33C0FF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7114152026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考生数学焦虑与应对策略</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数学焦虑定义及表现
 数学焦虑对考生成绩影响
 数学焦虑成因分析
 应对策略一：心理调适
 应对策略二：学习方法优化
 应对策略三：考试技巧提升
 应对策略四：家校合作支持
 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数学焦虑定义及表现</a:t>
            </a:r>
          </a:p>
        </p:txBody>
      </p:sp>
      <p:sp>
        <p:nvSpPr>
          <p:cNvPr id="3" name="Subtitle 2"/>
          <p:cNvSpPr>
            <a:spLocks noGrp="1"/>
          </p:cNvSpPr>
          <p:nvPr>
            <p:ph type="subTitle" idx="1"/>
          </p:nvPr>
        </p:nvSpPr>
        <p:spPr/>
        <p:txBody>
          <a:bodyPr/>
          <a:lstStyle/>
          <a:p>
            <a:r>
              <a:t>考生数学焦虑与应对策略</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数学焦虑定义及表现</a:t>
            </a:r>
          </a:p>
        </p:txBody>
      </p:sp>
      <p:sp>
        <p:nvSpPr>
          <p:cNvPr id="3" name="Text Placeholder 2"/>
          <p:cNvSpPr>
            <a:spLocks noGrp="1"/>
          </p:cNvSpPr>
          <p:nvPr>
            <p:ph type="body" idx="1"/>
          </p:nvPr>
        </p:nvSpPr>
        <p:spPr/>
        <p:txBody>
          <a:bodyPr/>
          <a:lstStyle/>
          <a:p>
            <a:r>
              <a:t>数学焦虑定义</a:t>
            </a:r>
          </a:p>
        </p:txBody>
      </p:sp>
      <p:sp>
        <p:nvSpPr>
          <p:cNvPr id="4" name="Content Placeholder 3"/>
          <p:cNvSpPr>
            <a:spLocks noGrp="1"/>
          </p:cNvSpPr>
          <p:nvPr>
            <p:ph sz="half" idx="2"/>
          </p:nvPr>
        </p:nvSpPr>
        <p:spPr/>
        <p:txBody>
          <a:bodyPr/>
          <a:lstStyle/>
          <a:p>
            <a:r>
              <a:t>1.数学焦虑是指个体在面对数学问题时产生的不安、紧张、恐惧等消极情绪体验。</a:t>
            </a:r>
          </a:p>
          <a:p>
            <a:r>
              <a:t>2.数学焦虑是一种特殊的学科焦虑，与学生的数学成绩和数学学习体验密切相关。</a:t>
            </a:r>
          </a:p>
          <a:p>
            <a:r>
              <a:t>3.数学焦虑的主要表现为生理反应、回避行为和负面情绪。</a:t>
            </a:r>
          </a:p>
          <a:p/>
        </p:txBody>
      </p:sp>
      <p:sp>
        <p:nvSpPr>
          <p:cNvPr id="5" name="Text Placeholder 4"/>
          <p:cNvSpPr>
            <a:spLocks noGrp="1"/>
          </p:cNvSpPr>
          <p:nvPr>
            <p:ph type="body" idx="3"/>
          </p:nvPr>
        </p:nvSpPr>
        <p:spPr/>
        <p:txBody>
          <a:bodyPr/>
          <a:lstStyle/>
          <a:p>
            <a:r>
              <a:t>数学焦虑的生理反应</a:t>
            </a:r>
          </a:p>
        </p:txBody>
      </p:sp>
      <p:sp>
        <p:nvSpPr>
          <p:cNvPr id="6" name="Content Placeholder 5"/>
          <p:cNvSpPr>
            <a:spLocks noGrp="1"/>
          </p:cNvSpPr>
          <p:nvPr>
            <p:ph sz="half" idx="4"/>
          </p:nvPr>
        </p:nvSpPr>
        <p:spPr/>
        <p:txBody>
          <a:bodyPr/>
          <a:lstStyle/>
          <a:p>
            <a:r>
              <a:t>1.数学焦虑会引起个体的生理反应，如心跳加快、手汗增多、呼吸急促等。</a:t>
            </a:r>
          </a:p>
          <a:p>
            <a:r>
              <a:t>2.过度的生理反应会影响个体的注意力和思维清晰度，进而影响数学问题的解决。</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数学焦虑定义及表现</a:t>
            </a:r>
          </a:p>
        </p:txBody>
      </p:sp>
      <p:sp>
        <p:nvSpPr>
          <p:cNvPr id="3" name="Content Placeholder 2"/>
          <p:cNvSpPr>
            <a:spLocks noGrp="1"/>
          </p:cNvSpPr>
          <p:nvPr>
            <p:ph sz="half" idx="2"/>
          </p:nvPr>
        </p:nvSpPr>
        <p:spPr/>
        <p:txBody>
          <a:bodyPr/>
          <a:lstStyle/>
          <a:p>
            <a:r>
              <a:t>1.数学焦虑会导致个体回避数学相关的问题和任务，以避免产生消极情绪体验。</a:t>
            </a:r>
          </a:p>
          <a:p>
            <a:r>
              <a:t>2.回避行为会进一步影响个体的数学学习和成绩，形成恶性循环。</a:t>
            </a:r>
          </a:p>
          <a:p/>
        </p:txBody>
      </p:sp>
      <p:sp>
        <p:nvSpPr>
          <p:cNvPr id="4" name="Text Placeholder 3"/>
          <p:cNvSpPr>
            <a:spLocks noGrp="1"/>
          </p:cNvSpPr>
          <p:nvPr>
            <p:ph type="body" idx="3"/>
          </p:nvPr>
        </p:nvSpPr>
        <p:spPr/>
        <p:txBody>
          <a:bodyPr/>
          <a:lstStyle/>
          <a:p>
            <a:r>
              <a:t>数学焦虑的负面情绪</a:t>
            </a:r>
          </a:p>
        </p:txBody>
      </p:sp>
      <p:sp>
        <p:nvSpPr>
          <p:cNvPr id="5" name="Content Placeholder 4"/>
          <p:cNvSpPr>
            <a:spLocks noGrp="1"/>
          </p:cNvSpPr>
          <p:nvPr>
            <p:ph sz="half" idx="4"/>
          </p:nvPr>
        </p:nvSpPr>
        <p:spPr/>
        <p:txBody>
          <a:bodyPr/>
          <a:lstStyle/>
          <a:p>
            <a:r>
              <a:t>1.数学焦虑会引起个体的负面情绪，如沮丧、愤怒、无助等。</a:t>
            </a:r>
          </a:p>
          <a:p>
            <a:r>
              <a:t>2.负面情绪会影响个体的学习积极性和自信心，进而影响数学学习的效果和成果。</a:t>
            </a:r>
          </a:p>
          <a:p>
            <a:r>
              <a:t>以上内容仅供参考，希望可以为您提供一些启发和帮助。</a:t>
            </a:r>
          </a:p>
        </p:txBody>
      </p:sp>
      <p:sp>
        <p:nvSpPr>
          <p:cNvPr id="6" name="Text Placeholder 5"/>
          <p:cNvSpPr>
            <a:spLocks noGrp="1"/>
          </p:cNvSpPr>
          <p:nvPr>
            <p:ph type="body" idx="1"/>
          </p:nvPr>
        </p:nvSpPr>
        <p:spPr/>
        <p:txBody>
          <a:bodyPr/>
          <a:lstStyle/>
          <a:p>
            <a:r>
              <a:t>数学焦虑的回避行为</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数学焦虑对考生成绩影响</a:t>
            </a:r>
          </a:p>
        </p:txBody>
      </p:sp>
      <p:sp>
        <p:nvSpPr>
          <p:cNvPr id="3" name="Subtitle 2"/>
          <p:cNvSpPr>
            <a:spLocks noGrp="1"/>
          </p:cNvSpPr>
          <p:nvPr>
            <p:ph type="subTitle" idx="1"/>
          </p:nvPr>
        </p:nvSpPr>
        <p:spPr/>
        <p:txBody>
          <a:bodyPr/>
          <a:lstStyle/>
          <a:p>
            <a:r>
              <a:t>考生数学焦虑与应对策略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数学焦虑对考生成绩影响</a:t>
            </a:r>
          </a:p>
        </p:txBody>
      </p:sp>
      <p:sp>
        <p:nvSpPr>
          <p:cNvPr id="3" name="Content Placeholder 2"/>
          <p:cNvSpPr>
            <a:spLocks noGrp="1"/>
          </p:cNvSpPr>
          <p:nvPr>
            <p:ph sz="half" idx="2"/>
          </p:nvPr>
        </p:nvSpPr>
        <p:spPr/>
        <p:txBody>
          <a:bodyPr/>
          <a:lstStyle/>
          <a:p>
            <a:r>
              <a:t>1.数学焦虑会导致学生在考试中无法集中注意力，影响解题能力，从而降低考试成绩。</a:t>
            </a:r>
          </a:p>
          <a:p>
            <a:r>
              <a:t>2.焦虑情绪可能导致学生对数学问题产生恐惧和逃避心理，进一步影响成绩表现。</a:t>
            </a:r>
          </a:p>
          <a:p>
            <a:r>
              <a:t>3.考试成绩的下降又会反过来加重学生的数学焦虑，形成恶性循环。</a:t>
            </a:r>
          </a:p>
          <a:p/>
        </p:txBody>
      </p:sp>
      <p:sp>
        <p:nvSpPr>
          <p:cNvPr id="4" name="Text Placeholder 3"/>
          <p:cNvSpPr>
            <a:spLocks noGrp="1"/>
          </p:cNvSpPr>
          <p:nvPr>
            <p:ph type="body" idx="3"/>
          </p:nvPr>
        </p:nvSpPr>
        <p:spPr/>
        <p:txBody>
          <a:bodyPr/>
          <a:lstStyle/>
          <a:p>
            <a:r>
              <a:t>数学焦虑对学习兴趣和动力的影响</a:t>
            </a:r>
          </a:p>
        </p:txBody>
      </p:sp>
      <p:sp>
        <p:nvSpPr>
          <p:cNvPr id="5" name="Content Placeholder 4"/>
          <p:cNvSpPr>
            <a:spLocks noGrp="1"/>
          </p:cNvSpPr>
          <p:nvPr>
            <p:ph sz="half" idx="4"/>
          </p:nvPr>
        </p:nvSpPr>
        <p:spPr/>
        <p:txBody>
          <a:bodyPr/>
          <a:lstStyle/>
          <a:p>
            <a:r>
              <a:t>1.数学焦虑可能会导致学生对数学学习的兴趣和动力下降，影响学习态度和效果。</a:t>
            </a:r>
          </a:p>
          <a:p>
            <a:r>
              <a:t>2.长期处于焦虑状态的学生可能会对数学产生厌烦和抵触情绪，进一步影响学习成绩。</a:t>
            </a:r>
          </a:p>
          <a:p>
            <a:r>
              <a:t>3.焦虑情绪还可能影响学生的学习自信心，使其在面对数学问题时更加迷茫和无助。</a:t>
            </a:r>
          </a:p>
          <a:p/>
        </p:txBody>
      </p:sp>
      <p:sp>
        <p:nvSpPr>
          <p:cNvPr id="6" name="Text Placeholder 5"/>
          <p:cNvSpPr>
            <a:spLocks noGrp="1"/>
          </p:cNvSpPr>
          <p:nvPr>
            <p:ph type="body" idx="1"/>
          </p:nvPr>
        </p:nvSpPr>
        <p:spPr/>
        <p:txBody>
          <a:bodyPr/>
          <a:lstStyle/>
          <a:p>
            <a:r>
              <a:t>数学焦虑对考试成绩的直接影响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数学焦虑对考生成绩影响</a:t>
            </a:r>
          </a:p>
        </p:txBody>
      </p:sp>
      <p:sp>
        <p:nvSpPr>
          <p:cNvPr id="3" name="Text Placeholder 2"/>
          <p:cNvSpPr>
            <a:spLocks noGrp="1"/>
          </p:cNvSpPr>
          <p:nvPr>
            <p:ph type="body" idx="1"/>
          </p:nvPr>
        </p:nvSpPr>
        <p:spPr/>
        <p:txBody>
          <a:bodyPr/>
          <a:lstStyle/>
          <a:p>
            <a:r>
              <a:t>应对数学焦虑的策略</a:t>
            </a:r>
          </a:p>
        </p:txBody>
      </p:sp>
      <p:sp>
        <p:nvSpPr>
          <p:cNvPr id="4" name="Content Placeholder 3"/>
          <p:cNvSpPr>
            <a:spLocks noGrp="1"/>
          </p:cNvSpPr>
          <p:nvPr>
            <p:ph sz="half" idx="2"/>
          </p:nvPr>
        </p:nvSpPr>
        <p:spPr/>
        <p:txBody>
          <a:bodyPr/>
          <a:lstStyle/>
          <a:p>
            <a:r>
              <a:t>1.建立积极的学习心态，鼓励学生面对数学问题时保持冷静和自信。</a:t>
            </a:r>
          </a:p>
          <a:p>
            <a:r>
              <a:t>2.提供合适的学习环境和学习方法，帮助学生更好地理解和掌握数学知识。</a:t>
            </a:r>
          </a:p>
          <a:p>
            <a:r>
              <a:t>3.定期进行心理咨询和辅导，了解学生的心理状态，及时发现和解决数学焦虑问题。</a:t>
            </a:r>
          </a:p>
          <a:p>
            <a:r>
              <a:t>以上内容仅供参考，具体内容可以根据实际情况进行调整和修改。</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数学焦虑成因分析</a:t>
            </a:r>
          </a:p>
        </p:txBody>
      </p:sp>
      <p:sp>
        <p:nvSpPr>
          <p:cNvPr id="3" name="Subtitle 2"/>
          <p:cNvSpPr>
            <a:spLocks noGrp="1"/>
          </p:cNvSpPr>
          <p:nvPr>
            <p:ph type="subTitle" idx="1"/>
          </p:nvPr>
        </p:nvSpPr>
        <p:spPr/>
        <p:txBody>
          <a:bodyPr/>
          <a:lstStyle/>
          <a:p>
            <a:r>
              <a:t>考生数学焦虑与应对策略</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数学焦虑成因分析</a:t>
            </a:r>
          </a:p>
        </p:txBody>
      </p:sp>
      <p:sp>
        <p:nvSpPr>
          <p:cNvPr id="3" name="Text Placeholder 2"/>
          <p:cNvSpPr>
            <a:spLocks noGrp="1"/>
          </p:cNvSpPr>
          <p:nvPr>
            <p:ph type="body" idx="1"/>
          </p:nvPr>
        </p:nvSpPr>
        <p:spPr/>
        <p:txBody>
          <a:bodyPr/>
          <a:lstStyle/>
          <a:p>
            <a:r>
              <a:t>数学焦虑的定义与普遍性</a:t>
            </a:r>
          </a:p>
        </p:txBody>
      </p:sp>
      <p:sp>
        <p:nvSpPr>
          <p:cNvPr id="4" name="Content Placeholder 3"/>
          <p:cNvSpPr>
            <a:spLocks noGrp="1"/>
          </p:cNvSpPr>
          <p:nvPr>
            <p:ph sz="half" idx="2"/>
          </p:nvPr>
        </p:nvSpPr>
        <p:spPr/>
        <p:txBody>
          <a:bodyPr/>
          <a:lstStyle/>
          <a:p>
            <a:r>
              <a:t>1.数学焦虑是指对数学学习和考试的紧张、恐惧和忧虑情绪。</a:t>
            </a:r>
          </a:p>
          <a:p>
            <a:r>
              <a:t>2.数学焦虑在学生中普遍存在，影响学习效果和成绩表现。</a:t>
            </a:r>
          </a:p>
          <a:p>
            <a:r>
              <a:t>3.数学焦虑可能与学科特点、学生个性、家庭环境等多种因素有关。</a:t>
            </a:r>
          </a:p>
          <a:p/>
        </p:txBody>
      </p:sp>
      <p:sp>
        <p:nvSpPr>
          <p:cNvPr id="5" name="Text Placeholder 4"/>
          <p:cNvSpPr>
            <a:spLocks noGrp="1"/>
          </p:cNvSpPr>
          <p:nvPr>
            <p:ph type="body" idx="3"/>
          </p:nvPr>
        </p:nvSpPr>
        <p:spPr/>
        <p:txBody>
          <a:bodyPr/>
          <a:lstStyle/>
          <a:p>
            <a:r>
              <a:t>数学学科特点与数学焦虑</a:t>
            </a:r>
          </a:p>
        </p:txBody>
      </p:sp>
      <p:sp>
        <p:nvSpPr>
          <p:cNvPr id="6" name="Content Placeholder 5"/>
          <p:cNvSpPr>
            <a:spLocks noGrp="1"/>
          </p:cNvSpPr>
          <p:nvPr>
            <p:ph sz="half" idx="4"/>
          </p:nvPr>
        </p:nvSpPr>
        <p:spPr/>
        <p:txBody>
          <a:bodyPr/>
          <a:lstStyle/>
          <a:p>
            <a:r>
              <a:t>1.数学学科具有抽象性、逻辑性和严谨性等特点，容易让学生感到压力和困难。</a:t>
            </a:r>
          </a:p>
          <a:p>
            <a:r>
              <a:t>2.学生对数学知识的掌握程度和自信心不足，容易引发数学焦虑。</a:t>
            </a:r>
          </a:p>
          <a:p>
            <a:r>
              <a:t>3.教师的教学方法和态度也会对学生的数学焦虑产生影响。</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数学焦虑成因分析</a:t>
            </a:r>
          </a:p>
        </p:txBody>
      </p:sp>
      <p:sp>
        <p:nvSpPr>
          <p:cNvPr id="3" name="Text Placeholder 2"/>
          <p:cNvSpPr>
            <a:spLocks noGrp="1"/>
          </p:cNvSpPr>
          <p:nvPr>
            <p:ph type="body" idx="1"/>
          </p:nvPr>
        </p:nvSpPr>
        <p:spPr/>
        <p:txBody>
          <a:bodyPr/>
          <a:lstStyle/>
          <a:p>
            <a:r>
              <a:t>学生个性特点与数学焦虑</a:t>
            </a:r>
          </a:p>
        </p:txBody>
      </p:sp>
      <p:sp>
        <p:nvSpPr>
          <p:cNvPr id="4" name="Content Placeholder 3"/>
          <p:cNvSpPr>
            <a:spLocks noGrp="1"/>
          </p:cNvSpPr>
          <p:nvPr>
            <p:ph sz="half" idx="2"/>
          </p:nvPr>
        </p:nvSpPr>
        <p:spPr/>
        <p:txBody>
          <a:bodyPr/>
          <a:lstStyle/>
          <a:p>
            <a:r>
              <a:t>1.学生的性格、学习习惯和兴趣爱好等个性特点与数学焦虑有一定关系。</a:t>
            </a:r>
          </a:p>
          <a:p>
            <a:r>
              <a:t>2.一些学生可能对数学缺乏兴趣，缺乏自信，容易感到沮丧和挫败。</a:t>
            </a:r>
          </a:p>
          <a:p>
            <a:r>
              <a:t>3.针对不同的学生个性特点，需要采取不同的教学策略和心理辅导措施。</a:t>
            </a:r>
          </a:p>
          <a:p/>
        </p:txBody>
      </p:sp>
      <p:sp>
        <p:nvSpPr>
          <p:cNvPr id="5" name="Text Placeholder 4"/>
          <p:cNvSpPr>
            <a:spLocks noGrp="1"/>
          </p:cNvSpPr>
          <p:nvPr>
            <p:ph type="body" idx="3"/>
          </p:nvPr>
        </p:nvSpPr>
        <p:spPr/>
        <p:txBody>
          <a:bodyPr/>
          <a:lstStyle/>
          <a:p>
            <a:r>
              <a:t>家庭环境与数学焦虑</a:t>
            </a:r>
          </a:p>
        </p:txBody>
      </p:sp>
      <p:sp>
        <p:nvSpPr>
          <p:cNvPr id="6" name="Content Placeholder 5"/>
          <p:cNvSpPr>
            <a:spLocks noGrp="1"/>
          </p:cNvSpPr>
          <p:nvPr>
            <p:ph sz="half" idx="4"/>
          </p:nvPr>
        </p:nvSpPr>
        <p:spPr/>
        <p:txBody>
          <a:bodyPr/>
          <a:lstStyle/>
          <a:p>
            <a:r>
              <a:t>1.家庭环境对学生的数学焦虑有一定的影响。</a:t>
            </a:r>
          </a:p>
          <a:p>
            <a:r>
              <a:t>2.家长对数学学习的态度和期望，以及家庭教育方式都会影响学生的数学焦虑程度。</a:t>
            </a:r>
          </a:p>
          <a:p>
            <a:r>
              <a:t>3.需要加强与家长的沟通，帮助家长正确理解孩子的数学学习状况，减轻家庭对数学学习的过度压力。</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数学焦虑成因分析</a:t>
            </a:r>
          </a:p>
        </p:txBody>
      </p:sp>
      <p:sp>
        <p:nvSpPr>
          <p:cNvPr id="3" name="Text Placeholder 2"/>
          <p:cNvSpPr>
            <a:spLocks noGrp="1"/>
          </p:cNvSpPr>
          <p:nvPr>
            <p:ph type="body" idx="1"/>
          </p:nvPr>
        </p:nvSpPr>
        <p:spPr/>
        <p:txBody>
          <a:bodyPr/>
          <a:lstStyle/>
          <a:p>
            <a:r>
              <a:t>社会文化与数学焦虑</a:t>
            </a:r>
          </a:p>
        </p:txBody>
      </p:sp>
      <p:sp>
        <p:nvSpPr>
          <p:cNvPr id="4" name="Content Placeholder 3"/>
          <p:cNvSpPr>
            <a:spLocks noGrp="1"/>
          </p:cNvSpPr>
          <p:nvPr>
            <p:ph sz="half" idx="2"/>
          </p:nvPr>
        </p:nvSpPr>
        <p:spPr/>
        <p:txBody>
          <a:bodyPr/>
          <a:lstStyle/>
          <a:p>
            <a:r>
              <a:t>1.社会文化对数学学习的态度和价值观念也会影响学生的数学焦虑程度。</a:t>
            </a:r>
          </a:p>
          <a:p>
            <a:r>
              <a:t>2.在一些文化中，数学被过分强调，容易造成学生的过度压力和焦虑。</a:t>
            </a:r>
          </a:p>
          <a:p>
            <a:r>
              <a:t>3.需要引导学生正确理解数学学习的价值和意义，减轻过度焦虑的情绪。</a:t>
            </a:r>
          </a:p>
          <a:p/>
        </p:txBody>
      </p:sp>
      <p:sp>
        <p:nvSpPr>
          <p:cNvPr id="5" name="Text Placeholder 4"/>
          <p:cNvSpPr>
            <a:spLocks noGrp="1"/>
          </p:cNvSpPr>
          <p:nvPr>
            <p:ph type="body" idx="3"/>
          </p:nvPr>
        </p:nvSpPr>
        <p:spPr/>
        <p:txBody>
          <a:bodyPr/>
          <a:lstStyle/>
          <a:p>
            <a:r>
              <a:t>应对策略与建议</a:t>
            </a:r>
          </a:p>
        </p:txBody>
      </p:sp>
      <p:sp>
        <p:nvSpPr>
          <p:cNvPr id="6" name="Content Placeholder 5"/>
          <p:cNvSpPr>
            <a:spLocks noGrp="1"/>
          </p:cNvSpPr>
          <p:nvPr>
            <p:ph sz="half" idx="4"/>
          </p:nvPr>
        </p:nvSpPr>
        <p:spPr/>
        <p:txBody>
          <a:bodyPr/>
          <a:lstStyle/>
          <a:p>
            <a:r>
              <a:t>1.采取有效的教学方法和心理辅导措施，提高学生的数学学习兴趣和能力，增强自信心。</a:t>
            </a:r>
          </a:p>
          <a:p>
            <a:r>
              <a:t>2.加强与家长的沟通，帮助家长正确理解孩子的数学学习状况，减轻家庭对数学学习的过度压力。</a:t>
            </a:r>
          </a:p>
          <a:p>
            <a:r>
              <a:t>3.建立积极的校园文化和社会氛围，引导学生正确理解数学学习的价值和意义，减轻过度焦虑的情绪。</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应对策略一：心理调适</a:t>
            </a:r>
          </a:p>
        </p:txBody>
      </p:sp>
      <p:sp>
        <p:nvSpPr>
          <p:cNvPr id="3" name="Subtitle 2"/>
          <p:cNvSpPr>
            <a:spLocks noGrp="1"/>
          </p:cNvSpPr>
          <p:nvPr>
            <p:ph type="subTitle" idx="1"/>
          </p:nvPr>
        </p:nvSpPr>
        <p:spPr/>
        <p:txBody>
          <a:bodyPr/>
          <a:lstStyle/>
          <a:p>
            <a:r>
              <a:t>考生数学焦虑与应对策略</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应对策略一：心理调适</a:t>
            </a:r>
          </a:p>
        </p:txBody>
      </p:sp>
      <p:sp>
        <p:nvSpPr>
          <p:cNvPr id="3" name="Text Placeholder 2"/>
          <p:cNvSpPr>
            <a:spLocks noGrp="1"/>
          </p:cNvSpPr>
          <p:nvPr>
            <p:ph type="body" idx="1"/>
          </p:nvPr>
        </p:nvSpPr>
        <p:spPr/>
        <p:txBody>
          <a:bodyPr/>
          <a:lstStyle/>
          <a:p>
            <a:r>
              <a:t>心理调适的重要性</a:t>
            </a:r>
          </a:p>
        </p:txBody>
      </p:sp>
      <p:sp>
        <p:nvSpPr>
          <p:cNvPr id="4" name="Content Placeholder 3"/>
          <p:cNvSpPr>
            <a:spLocks noGrp="1"/>
          </p:cNvSpPr>
          <p:nvPr>
            <p:ph sz="half" idx="2"/>
          </p:nvPr>
        </p:nvSpPr>
        <p:spPr/>
        <p:txBody>
          <a:bodyPr/>
          <a:lstStyle/>
          <a:p>
            <a:r>
              <a:t>1.心理调适对减轻数学焦虑的关键作用。</a:t>
            </a:r>
          </a:p>
          <a:p>
            <a:r>
              <a:t>2.考生需培养积极心态，增强自信。</a:t>
            </a:r>
          </a:p>
          <a:p>
            <a:r>
              <a:t>3.结合身心放松技巧，缓解焦虑情绪。</a:t>
            </a:r>
          </a:p>
          <a:p/>
        </p:txBody>
      </p:sp>
      <p:sp>
        <p:nvSpPr>
          <p:cNvPr id="5" name="Text Placeholder 4"/>
          <p:cNvSpPr>
            <a:spLocks noGrp="1"/>
          </p:cNvSpPr>
          <p:nvPr>
            <p:ph type="body" idx="3"/>
          </p:nvPr>
        </p:nvSpPr>
        <p:spPr/>
        <p:txBody>
          <a:bodyPr/>
          <a:lstStyle/>
          <a:p>
            <a:r>
              <a:t>增强自信心</a:t>
            </a:r>
          </a:p>
        </p:txBody>
      </p:sp>
      <p:sp>
        <p:nvSpPr>
          <p:cNvPr id="6" name="Content Placeholder 5"/>
          <p:cNvSpPr>
            <a:spLocks noGrp="1"/>
          </p:cNvSpPr>
          <p:nvPr>
            <p:ph sz="half" idx="4"/>
          </p:nvPr>
        </p:nvSpPr>
        <p:spPr/>
        <p:txBody>
          <a:bodyPr/>
          <a:lstStyle/>
          <a:p>
            <a:r>
              <a:t>1.充分认识自身优点，积极评价自己的能力。</a:t>
            </a:r>
          </a:p>
          <a:p>
            <a:r>
              <a:t>2.设定合理的目标，逐步达到，积累信心。</a:t>
            </a:r>
          </a:p>
          <a:p>
            <a:r>
              <a:t>3.学会正确的比较，不盲目攀比，珍惜自己的进步。</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应对策略一：心理调适</a:t>
            </a:r>
          </a:p>
        </p:txBody>
      </p:sp>
      <p:sp>
        <p:nvSpPr>
          <p:cNvPr id="3" name="Text Placeholder 2"/>
          <p:cNvSpPr>
            <a:spLocks noGrp="1"/>
          </p:cNvSpPr>
          <p:nvPr>
            <p:ph type="body" idx="1"/>
          </p:nvPr>
        </p:nvSpPr>
        <p:spPr/>
        <p:txBody>
          <a:bodyPr/>
          <a:lstStyle/>
          <a:p>
            <a:r>
              <a:t>培养积极心态</a:t>
            </a:r>
          </a:p>
        </p:txBody>
      </p:sp>
      <p:sp>
        <p:nvSpPr>
          <p:cNvPr id="4" name="Content Placeholder 3"/>
          <p:cNvSpPr>
            <a:spLocks noGrp="1"/>
          </p:cNvSpPr>
          <p:nvPr>
            <p:ph sz="half" idx="2"/>
          </p:nvPr>
        </p:nvSpPr>
        <p:spPr/>
        <p:txBody>
          <a:bodyPr/>
          <a:lstStyle/>
          <a:p>
            <a:r>
              <a:t>1.改变对数学学习的消极认识，注重过程而非结果。</a:t>
            </a:r>
          </a:p>
          <a:p>
            <a:r>
              <a:t>2.学会正面思考，将失败视为学习机会。</a:t>
            </a:r>
          </a:p>
          <a:p>
            <a:r>
              <a:t>3.保持乐观，相信自己能够克服困难。</a:t>
            </a:r>
          </a:p>
          <a:p/>
        </p:txBody>
      </p:sp>
      <p:sp>
        <p:nvSpPr>
          <p:cNvPr id="5" name="Text Placeholder 4"/>
          <p:cNvSpPr>
            <a:spLocks noGrp="1"/>
          </p:cNvSpPr>
          <p:nvPr>
            <p:ph type="body" idx="3"/>
          </p:nvPr>
        </p:nvSpPr>
        <p:spPr/>
        <p:txBody>
          <a:bodyPr/>
          <a:lstStyle/>
          <a:p>
            <a:r>
              <a:t>身心放松技巧</a:t>
            </a:r>
          </a:p>
        </p:txBody>
      </p:sp>
      <p:sp>
        <p:nvSpPr>
          <p:cNvPr id="6" name="Content Placeholder 5"/>
          <p:cNvSpPr>
            <a:spLocks noGrp="1"/>
          </p:cNvSpPr>
          <p:nvPr>
            <p:ph sz="half" idx="4"/>
          </p:nvPr>
        </p:nvSpPr>
        <p:spPr/>
        <p:txBody>
          <a:bodyPr/>
          <a:lstStyle/>
          <a:p>
            <a:r>
              <a:t>1.深呼吸、肌肉松弛等放松方法。</a:t>
            </a:r>
          </a:p>
          <a:p>
            <a:r>
              <a:t>2.冥想、瑜伽等身心调整技巧。</a:t>
            </a:r>
          </a:p>
          <a:p>
            <a:r>
              <a:t>3.保持良好作息，注重饮食和运动。</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https://d.book118.com/947114152026006033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数学焦虑定义及表现</vt:lpstr>
      <vt:lpstr> 数学焦虑定义及表现</vt:lpstr>
      <vt:lpstr> 数学焦虑定义及表现</vt:lpstr>
      <vt:lpstr> 数学焦虑对考生成绩影响</vt:lpstr>
      <vt:lpstr> 数学焦虑对考生成绩影响</vt:lpstr>
      <vt:lpstr> 数学焦虑对考生成绩影响</vt:lpstr>
      <vt:lpstr> 数学焦虑成因分析</vt:lpstr>
      <vt:lpstr> 数学焦虑成因分析</vt:lpstr>
      <vt:lpstr> 数学焦虑成因分析</vt:lpstr>
      <vt:lpstr> 数学焦虑成因分析</vt:lpstr>
      <vt:lpstr> 应对策略一：心理调适</vt:lpstr>
      <vt:lpstr> 应对策略一：心理调适</vt:lpstr>
      <vt:lpstr> 应对策略一：心理调适</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2024-09-06T09:55:14.788</cp:lastPrinted>
  <dcterms:created xsi:type="dcterms:W3CDTF">2024-09-06T01:55:14Z</dcterms:created>
  <dcterms:modified xsi:type="dcterms:W3CDTF">2024-09-06T01:55:17Z</dcterms:modified>
</cp:coreProperties>
</file>