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E3B5C-10F1-4C66-8358-3B44521F6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10E86-AC0C-40C8-AF42-435F49B4B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5C4A3-1FC1-4742-B7EB-E4756B68D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4CD59-4E7D-429B-8493-1C492157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BBFCB-BD54-4EE5-922E-E52ECAABF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5CED2-5C4D-4EF7-892A-EEF336EB0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E6CFA-E435-40A9-A188-75825411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9140A-8114-42CD-A8A2-4356EE411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835A4-97EB-44A8-BD1D-31267DB14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6040E-1348-42C7-8C66-015FD931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AE490-8B65-416C-94E4-C4703351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15130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建立应急管理与预警机制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预警机制构建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应急演练与培训提升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应急管理是指政府、企业、社区等组织在突发事件发生前、发生时和发生后，通过采取一系列预防、响应和恢复措施，以减少人员伤亡和财产损失，维护社会稳定和可持续发展的过程。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随着全球化和城市化进程的加速，突发事件的发生频率和影响范围不断扩大。应急管理作为应对突发事件的重要手段，对于保障人民生命财产安全、维护社会稳定和促进经济发展具有重要意义。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通过加强风险评估、隐患排查和预警预测，将突发事件消灭在萌芽状态，降低发生概率。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综合施策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针对不同类型、不同等级的突发事件，综合运用法律、行政、经济、技术等多种手段进行应对。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科学处置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遵循科学规律，采用先进技术和方法，提高应急处置的效率和效果。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广泛动员社会力量，加强政府、企业、社区等各方之间的协作和配合，形成应对突发事件的合力。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应急管理起步较晚，但近年来发展迅速。政府高度重视应急管理工作，不断完善法律法规和政策体系，加强应急管理机构建设和队伍建设，提高应急处置能力和水平。同时，企业和社会各界也积极参与应急管理工作，形成了政府主导、社会参与的良好局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应急管理方面具有较为成熟的经验和做法。例如，美国建立了完善的应急管理体系和法律法规体系，注重风险评估和预警预测；日本则强调全民参与和社区自救互救能力建设；欧洲国家则注重跨国合作和信息共享等方面的建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通过对历史数据、实时监测数据等的分析，识别出可能对系统或组织造成负面影响的风险因素。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预警阈值设定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对识别出的风险因素进行量化和定性评估，确定其发生的可能性和潜在影响。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根据风险评估结果，设定不同级别的预警阈值，以便在风险达到一定程度时触发预警。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当风险达到预警阈值时，及时向相关人员发布预警信息，以便采取应对措施。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预警信息发布平台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用于向相关人员发布预警信息的平台，如短信、邮件、APP推送等。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预警阈值管理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设定并管理不同级别的预警阈值。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构建风险评估模型，对处理后的数据进行风险评估。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收集与风险相关的各种数据，包括历史数据、实时监测数据、外部信息等。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对收集到的数据进行清洗、整合、转换等处理，以便进行后续分析。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一级预警（红色）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二级预警（橙色）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三级预警（黄色）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四级预警（蓝色）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预警级别划分及标准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表示风险极高，可能对系统或组织造成严重影响，需要立即采取紧急措施。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表示风险适中，可能对系统或组织造成一定影响，需要关注并采取措施。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表示风险较高，可能对系统或组织造成较大影响，需要尽快采取措施。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表示风险较低，可能对系统或组织影响较小，需要保持关注。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识别潜在危机和风险，评估其可能性和影响程度。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调查可用资源，包括人力、物力、财力等。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根据风险评估和资源调查结果，制定相应的应急预案。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对应急预案进行审批，确保其科学性和可行性，然后发布给相关人员。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审批与发布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资源清单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列出关键资源清单，包括应急设备、物资、专业人员等。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根据应急需求，合理调配资源，确保资源在最短时间内到达现场。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资源保障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建立资源保障机制，确保应急资源的可持续性供应和及时更新。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关键资源调配与保障措施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https://d.book118.com/947115130004006040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2024-09-12T04:35:44.813</cp:lastPrinted>
  <dcterms:created xsi:type="dcterms:W3CDTF">2024-09-11T20:35:44Z</dcterms:created>
  <dcterms:modified xsi:type="dcterms:W3CDTF">2024-09-11T20:35:46Z</dcterms:modified>
</cp:coreProperties>
</file>