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44260-181E-4FC3-BC80-35718265C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E867D-241F-4FDB-9723-F25EC7986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A933E-2DB6-4755-ADFE-6DF8496B2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56F9E8-3A01-4335-A667-C1C62DAD1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800A71-B216-4B92-87F7-EFE48B39A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A4E655-2786-4E2F-8709-83D2B4BC9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24BC6C-02C6-4871-8908-ADCDDEF0F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155CD2-15C2-4DEC-ACD5-B32312056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E7D1A2-EF29-4EAF-9488-DA7726FDB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8B4C5-833B-4DC5-AB0C-47DCF1E54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69663-4536-48E6-97F4-0F5E5DD85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1602515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管理人员试用期个人工作总结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试用期工作成果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试用期能力提升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试用期遇到问题及解决方案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对未来发展规划及建议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任职于一家中型企业，负责管理人员团队，支持公司业务拓展。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公司规模与业务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带领团队完成公司目标，优化内部管理流程，提升员工满意度。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为期三个月的试用期。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试用期时长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试用期背景介绍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快速融入新团队，与团队成员建立良好的合作关系。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团队融合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业务熟悉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833" r="3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了解并熟悉公司业务，确保管理工作与业务目标保持一致。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优化管理流程，提高团队工作效率，实现公司业务目标。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试用期目标与期望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通过总结试用期工作，向上级领导反馈试用期的管理成果。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9792" b="9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9292" b="92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反馈试用期成果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根据试用期经验，展望未来的管理工作，提出改进和优化方向。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展望未来发展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通过试用期工作总结，评估自身在团队中的价值，为未来发展奠定基础。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评估个人价值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试用期工作成果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通过制定和执行有效的销售策略，成功实现部门设定的业绩目标。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实现部门业绩目标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积极开发新客户，并与现有客户保持良好关系，提高客户满意度和忠诚度。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拓展客户资源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375" r="15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583" b="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负责协调各方资源，确保项目进度和质量，成功完成多个重要项目。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推进重要项目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完成主要任务及目标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推行信息化管理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引入先进的信息管理系统，实现业务流程数字化，提高管理效率和准确性。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完善内部管理制度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对现有管理制度进行全面梳理和优化，提高工作效率和员工满意度。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强化风险防控机制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建立健全风险防控体系，加强内部审计和合规管理，降低潜在风险。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375" r="113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优化管理流程与制度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提升团队协作与执行力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加强团队建设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通过招聘、培训和激励机制等措施，提高团队整体素质和执行力。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促进跨部门合作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主动与其他部门沟通协调，打破信息壁垒，推动跨部门合作和资源共享。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营造积极团队氛围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倡导积极向上的团队文化，组织团建活动，增强团队凝聚力和向心力。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试用期能力提升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实际操作能力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参与多个项目，熟练掌握业务流程和操作规范。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遇到问题时能够迅速定位并妥善处理，提高了工作效率。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专业知识学习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掌握了行业前沿动态，了解了最新管理理念和工具。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专业技能提升情况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908" r="59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与团队成员保持良好沟通，确保工作顺利进行。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积极与其他部门协调合作，推动项目进程。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与客户和供应商保持良好关系，确保业务顺畅进行。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外部合作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沟通协调能力评价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https://d.book118.com/947116025153006051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2024-09-25T03:22:56.176</cp:lastPrinted>
  <dcterms:created xsi:type="dcterms:W3CDTF">2024-09-24T19:22:56Z</dcterms:created>
  <dcterms:modified xsi:type="dcterms:W3CDTF">2024-09-24T19:22:58Z</dcterms:modified>
</cp:coreProperties>
</file>