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A59655-B9F0-445F-BBAF-791DFA1B16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F697E3-8DD2-41A7-8A35-F37D725AD5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D61B29-30BB-4D3B-988E-B0CB56DAAD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2E70E7-B37F-4BEB-91EA-89E2A42AB1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253555D-304C-4CE7-A268-BA7BCA3FF7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D482E59-FE49-495D-9885-54FF35179D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76B5C95-1F80-45D2-89C5-C95DCAC9C3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3C22A9-146F-4A29-BBAE-50D30A66E2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55CB6E-8CB4-4AC2-84BD-8EC3425EF5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846F0B-5EC1-493C-9FA9-1363C2238C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780A79-AE1E-4E92-AFC3-0D760F534C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Relationship Id="rId6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26.jpeg" /><Relationship Id="rId4" Type="http://schemas.openxmlformats.org/officeDocument/2006/relationships/image" Target="../media/image27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7120050100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9475" y="1934330"/>
            <a:ext cx="59436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学校教学生活环境卫生监测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878292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教学生活环境卫生现状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监测方法与指标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监测结果与分析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改进措施与建议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146" y="2519470"/>
            <a:ext cx="2792730" cy="1301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35283" y="3598652"/>
            <a:ext cx="2116455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248" y="1093216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学校是学生成长的重要场所，环境卫生状况直接关系到学生的身体健康和心理健康。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保障学生健康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167" r="141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提高教育质量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履行社会责任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优良的教学环境卫生有助于提高学生的学习效率和兴趣，促进教育质量的提升。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学校作为社会的重要组成部分，有责任提供一个安全、健康、舒适的教学环境。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950" r="3595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612" r="3261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68" r="3256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包括教室、实验室、图书馆、体育场馆、宿舍、食堂等学校内各个场所。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监测范围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空气质量、噪音、照明、温度、湿度等环境因素；课桌椅、黑板、讲台等教学设施；以及学生用品、食品等。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监测对象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监测范围和对象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248" y="1093216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教学生活环境卫生现状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39" r="18739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48" r="16948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24" r="1872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978" r="18978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教室卫生状况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检查教室地面是否干净，有无垃圾、尘土等。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检查桌椅表面是否干净，有无涂鸦、刻痕等。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检查黑板和讲台是否干净，有无积尘、杂物等。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检测教室内空气质量，包括二氧化碳、甲醛等有害物质的含量。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地面清洁度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桌椅整洁度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黑板及讲台清洁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室内空气质量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寝室整洁度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个人卫生习惯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公共区域清洁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室内通风状况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宿舍卫生状况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7007" r="17007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631" r="16631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48" r="16548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检查寝室内部是否整洁，有无垃圾堆积、异味等问题。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观察学生个人卫生习惯，如衣物清洗、床铺整理等。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检查宿舍公共区域，如走廊、浴室、厕所等的清洁卫生情况。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评估宿舍通风状况，确保空气流通，减少疾病传播风险。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125" r="16125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餐具清洁度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食材新鲜度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厨房卫生状况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员工个人卫生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食堂卫生状况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检查餐具是否干净，有无残留食物、油渍等。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检查厨房内部卫生状况，包括灶台、厨具、冰箱等的清洁情况。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评估食材的新鲜程度，确保食品质量安全。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观察食堂员工个人卫生情况，如穿戴整洁、手部清洁等。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检查校园道路是否干净，有无垃圾、落叶等。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校园道路清洁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评估公共厕所的清洁卫生状况，包括地面、墙面、便器等。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公共厕所卫生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检查图书馆和自习室的卫生状况，确保学习环境整洁。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图书馆及自习室清洁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评估体育设施及场地的清洁卫生情况，保障学生运动安全。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体育设施及场地卫生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公共场所卫生状况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248" y="1093216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监测方法与指标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对学校教学生活环境进行实地走访，观察并记录环境状况。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现场调查法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使用专业仪器对环境中的物理、化学、生物等参数进行检测。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仪器检测法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向学生和教师发放问卷，收集他们对学校环境卫生的主观感受和评价。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问卷调查法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监测方法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包括温度、湿度、照度、噪音等，这些指标直接影响学生的学习和休息质量。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458" r="1645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物理指标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主要检测空气中的有害化学物质，如甲醛、苯等挥发性有机物，以及饮用水中的重金属、农药残留等。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化学指标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83" r="1258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5667" r="15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主要关注环境中的细菌、病毒、霉菌等微生物污染情况，以及蚊蝇、鼠类等病媒生物的分布情况。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生物指标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监测指标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https://d.book118.com/947120050100006042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2024-09-15T18:21:39.951</cp:lastPrinted>
  <dcterms:created xsi:type="dcterms:W3CDTF">2024-09-15T10:21:39Z</dcterms:created>
  <dcterms:modified xsi:type="dcterms:W3CDTF">2024-09-15T10:21:42Z</dcterms:modified>
</cp:coreProperties>
</file>