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0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27E92-AA11-42CC-9B0D-D5D112C0A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15DFC-FBE3-40BB-8A7D-9C47C30F7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1C4C4-974C-4481-8A44-CD3CD8048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F7BFD-B47D-495C-B582-B25B01DBA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A652C5-F060-4A05-B45E-F7C40031C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54F5E6-8DD0-48E0-838A-D11548E8B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7E9FFB-E3F9-4668-BAD3-1CE35B01C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F68EF-42A4-4E20-AE62-50EE4BA4F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99BF3-9EE2-4CD0-A35B-007C75941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BF992-0D54-4B80-BA9C-9FCB5396C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2F402-60CA-401B-A91B-5A6B74DC2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716" r:id="rId2"/>
    <p:sldLayoutId id="2147486717" r:id="rId3"/>
    <p:sldLayoutId id="2147486718" r:id="rId4"/>
    <p:sldLayoutId id="2147486719" r:id="rId5"/>
    <p:sldLayoutId id="2147486720" r:id="rId6"/>
    <p:sldLayoutId id="2147486721" r:id="rId7"/>
    <p:sldLayoutId id="2147486722" r:id="rId8"/>
    <p:sldLayoutId id="2147486723" r:id="rId9"/>
    <p:sldLayoutId id="2147486724" r:id="rId10"/>
    <p:sldLayoutId id="214748672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tags" Target="../tags/tag142.xml" /><Relationship Id="rId25" Type="http://schemas.openxmlformats.org/officeDocument/2006/relationships/tags" Target="../tags/tag143.xml" /><Relationship Id="rId26" Type="http://schemas.openxmlformats.org/officeDocument/2006/relationships/tags" Target="../tags/tag144.xml" /><Relationship Id="rId27" Type="http://schemas.openxmlformats.org/officeDocument/2006/relationships/tags" Target="../tags/tag145.xml" /><Relationship Id="rId28" Type="http://schemas.openxmlformats.org/officeDocument/2006/relationships/tags" Target="../tags/tag146.xml" /><Relationship Id="rId29" Type="http://schemas.openxmlformats.org/officeDocument/2006/relationships/tags" Target="../tags/tag147.xml" /><Relationship Id="rId3" Type="http://schemas.openxmlformats.org/officeDocument/2006/relationships/tags" Target="../tags/tag121.xml" /><Relationship Id="rId30" Type="http://schemas.openxmlformats.org/officeDocument/2006/relationships/tags" Target="../tags/tag148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2111106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对外开放的新阶段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对外开放的现状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对外开放的新阶段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对外开放的新领域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对外开放的新平台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对外开放的历史背景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对外开放的历史背景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历史发展阶段</a:t>
            </a:r>
            <a:endParaRPr lang="zh-CN" altLang="en-US"/>
          </a:p>
        </p:txBody>
      </p:sp>
      <p:sp>
        <p:nvSpPr>
          <p:cNvPr id="10489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改革开放初期：1978年，中国开始实行改革开放政策，逐步开放经济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加入WTO：2001年，中国加入世界贸易组织，进一步扩大对外开放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一带一路倡议：2013年，中国提出“一带一路”倡议，推动全球经济合作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构建新发展格局：2020年，中国提出构建以国内大循环为主体、国内国际双循环相互促进的新发展格局，推动更高水平的对外开放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开放政策的意义</a:t>
            </a:r>
            <a:endParaRPr lang="zh-CN" altLang="en-US"/>
          </a:p>
        </p:txBody>
      </p:sp>
      <p:sp>
        <p:nvSpPr>
          <p:cNvPr id="104899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促进经济发展：吸引外资，扩大出口，提高国内生产总值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提高国际地位：增强国际影响力，提高国际话语权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推动科技创新：引进先进技术，提高自主创新能力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促进文化交流：增进国际友谊，促进文化交流与融合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对外开放的现状</a:t>
            </a:r>
            <a:endParaRPr lang="zh-CN" altLang="en-US"/>
          </a:p>
        </p:txBody>
      </p:sp>
      <p:sp>
        <p:nvSpPr>
          <p:cNvPr id="10490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开放政策的主要内容</a:t>
            </a:r>
            <a:endParaRPr lang="zh-CN" altLang="en-US"/>
          </a:p>
        </p:txBody>
      </p:sp>
      <p:sp>
        <p:nvSpPr>
          <p:cNvPr id="104911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扩大对外开放，推动经济全球化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推进“一带一路”建设，加强区域合作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优化营商环境，吸引外资和技术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加强国际合作，促进贸易自由化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开放政策对经济的影响</a:t>
            </a:r>
            <a:endParaRPr lang="zh-CN" altLang="en-US"/>
          </a:p>
        </p:txBody>
      </p:sp>
      <p:sp>
        <p:nvSpPr>
          <p:cNvPr id="104919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促进经济增长：开放政策有利于吸引外资，促进国内经济发展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提高市场竞争力：开放政策有利于引进先进技术和管理经验，提高国内企业的市场竞争力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促进产业升级：开放政策有利于引进先进技术和设备，促进国内产业升级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扩大就业机会：开放政策有利于吸引外资，扩大就业机会，提高人民生活水平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开放政策对国际关系的影响</a:t>
            </a:r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促进国际贸易和投资：开放政策有利于促进国际贸易和投资，加强各国之间的经济联系。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推动全球经济合作：开放政策有助于推动全球经济合作，加强各国之间的经济联系。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促进文化交流：开放政策有利于促进文化交流，加强各国之间的文化交流。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推动全球治理：开放政策有助于推动全球治理，加强各国之间的政治联系。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对外开放的新阶段</a:t>
            </a:r>
            <a:endParaRPr lang="zh-CN" altLang="en-US"/>
          </a:p>
        </p:txBody>
      </p:sp>
      <p:sp>
        <p:nvSpPr>
          <p:cNvPr id="10493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新阶段的特点</a:t>
            </a:r>
            <a:endParaRPr lang="zh-CN" altLang="en-US"/>
          </a:p>
        </p:txBody>
      </p:sp>
      <p:sp>
        <p:nvSpPr>
          <p:cNvPr id="104937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开放程度更高：从局部开放到全面开放，从货物贸易到服务贸易，从引进来到走出去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开放领域更广：从制造业到服务业，从传统产业到新兴产业，从国内市场到国际市场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开放方式更多样：从单向开放到双向开放，从被动开放到主动开放，从政府主导到市场主导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开放环境更优化：从政策环境到法治环境，从营商环境到投资环境，从国内环境到国际环境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新阶段的挑战与机遇</a:t>
            </a:r>
            <a:endParaRPr lang="zh-CN" altLang="en-US"/>
          </a:p>
        </p:txBody>
      </p:sp>
      <p:sp>
        <p:nvSpPr>
          <p:cNvPr id="104943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挑战：全球经济不确定性增加，贸易保护主义抬头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挑战：技术变革加速，需要加强科技创新能力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机遇：一带一路倡议，拓展国际合作空间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机遇：消费升级，推动产业升级和消费升级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https://d.book118.com/947121111064006025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Office Theme</vt:lpstr>
      <vt:lpstr>对外开放的新阶段</vt:lpstr>
      <vt:lpstr>目录</vt:lpstr>
      <vt:lpstr>添加章节标题</vt:lpstr>
      <vt:lpstr>对外开放的历史背景</vt:lpstr>
      <vt:lpstr>PowerPoint Presentation</vt:lpstr>
      <vt:lpstr>历史发展阶段</vt:lpstr>
      <vt:lpstr>开放政策的意义</vt:lpstr>
      <vt:lpstr>对外开放的现状</vt:lpstr>
      <vt:lpstr>PowerPoint Presentation</vt:lpstr>
      <vt:lpstr>开放政策的主要内容</vt:lpstr>
      <vt:lpstr>开放政策对经济的影响</vt:lpstr>
      <vt:lpstr>开放政策对国际关系的影响</vt:lpstr>
      <vt:lpstr>对外开放的新阶段</vt:lpstr>
      <vt:lpstr>PowerPoint Presentation</vt:lpstr>
      <vt:lpstr>新阶段的特点</vt:lpstr>
      <vt:lpstr>新阶段的挑战与机遇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2024-08-29T23:41:11.003</cp:lastPrinted>
  <dcterms:created xsi:type="dcterms:W3CDTF">2024-08-29T15:41:11Z</dcterms:created>
  <dcterms:modified xsi:type="dcterms:W3CDTF">2024-08-29T15:41:13Z</dcterms:modified>
</cp:coreProperties>
</file>