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A11D5-9113-4ACE-B07F-E68B72EB1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7C45C-B5BC-4FB4-888D-04F722859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94139-35BD-4DF4-8C69-69F119C6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C199C-7854-41FD-8CFA-927D4848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17F7C1-E410-4A91-94C2-B2F52934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CAFF3-F492-4037-B55F-734D963E1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CFF00-BBB3-424C-AB02-1B91892A6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D97A7-427F-4076-998D-CC0C0CB0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21957-9756-4423-9141-FC7212D8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39620-72B2-436A-891C-DDC59299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FD131-EEE9-443E-BED6-932BEF8E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1156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申请执行方案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申请执行流程梳理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关键环节详解与注意事项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根据《中华人民共和国民事诉讼法》等相关法律法规，申请执行是当事人维护自身合法权益的重要途径。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在社会经济活动中，由于各种原因导致的合同违约、侵权行为等民事纠纷日益增多，申请执行的需求也随之增加。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促进社会公平正义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强化执行力度，提高执行效率，确保生效法律文书的权威性和公信力，促进社会公平正义。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推动法治建设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通过规范申请执行程序，加强执行监督，推动法治建设不断完善。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维护当事人合法权益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通过申请执行，确保生效法律文书确定的权利义务得以实现，维护当事人的合法权益。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2167" b="22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适用于民事、行政等案件中，当事人对已经发生法律效力的判决、裁定、调解书等法律文书申请执行的情形。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申请执行适用于自然人、法人和其他组织等民事主体。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申请执行流程梳理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提出申请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申请人向有管辖权的法院提出执行申请，并递交相关材料，包括执行申请书、生效法律文书等。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申请人需按照法院要求填写相关表格，如《申请执行表》等，并提供必要的身份证明和授权委托书（如有）。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法院立案庭对申请人提交的材料进行审核，核实申请人的身份和申请执行的法律依据。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如材料不齐全或不符合要求，法院将通知申请人补充或更正材料。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经审核，如申请人的材料齐全且符合法律规定，法院将受理执行申请并立案。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法院将向申请人发出《受理案件通知书》，并告知申请人相关权利和义务。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受理并立案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在执行过程中，法院将对被执行人的财产状况进行调查，并采取相应的执行措施，如查封、扣押、拍卖等。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申请人可以了解执行进展情况，并对执行行为进行监督。如发现执行行为违反法律规定或侵害自身合法权益的，可以向法院提出异议或申诉。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执行过程监督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关键环节详解与注意事项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详细阐述申请执行的请求、事实和理由，提供必要的证据材料。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生效法律文书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如判决书、调解书、仲裁裁决书等，需加盖法院公章或仲裁机构印章。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身份证明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申请人及被执行人的身份证明复印件。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其他相关材料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根据具体情况可能需要提供的其他材料，如财产线索、担保材料等。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申请材料齐全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法院受理申请执行案件，首先要求申请材料齐全，符合法定形式。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生效法律文书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申请执行的法律文书必须已经生效，且具有可执行性。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管辖法院正确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申请执行应当向有管辖权的人民法院提出，否则法院不予受理。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法院受理条件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https://d.book118.com/947121156041006030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2024-09-01T19:37:08.413</cp:lastPrinted>
  <dcterms:created xsi:type="dcterms:W3CDTF">2024-09-01T11:37:08Z</dcterms:created>
  <dcterms:modified xsi:type="dcterms:W3CDTF">2024-09-01T11:37:10Z</dcterms:modified>
</cp:coreProperties>
</file>