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8DEA9-0C60-4BE0-BE76-3EFF77A1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018FD-F47F-477E-837A-52CCF3D52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5BEA1-1546-423A-A4E4-F5B18885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FEF07-B654-438B-AFDB-FAFBDEBD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8501E-3525-4DED-A6D9-DE4C4C61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E299F-B17B-4037-A539-0216B55C2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D9C29-9821-4A19-8AD3-AF01D3255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7EF0C-B59C-4E75-9216-2F5760F63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496C5-E041-4D92-A48F-3B984120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E1E96-F0BB-4535-87A7-12B79B79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A0479-27C2-415E-9DEA-BE45396B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120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急产的护理查房PPT课件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急产的定义与特点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急产的预防与控制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27" r="11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52" r="352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急产通常发生在经产妇，因为她们的宫颈管已经扩张过，更容易发生急产。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急产是指产妇从临产出现规律宫缩至胎儿娩出的全过程，少于3小时的分娩过程。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急产时，产妇的子宫收缩频率较快，通常每5-6分钟一次，每次持续约1分钟。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急产时，胎儿往往没有足够的时间通过宫颈和阴道，容易造成会阴撕裂伤和新生儿窒息等并发症。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746" r="67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948" r="694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急产通常发生在预产期前，由于胎儿发育成熟，子宫收缩力过强、过快，导致分娩过程迅速。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0" b="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急产可能导致产妇产道撕裂伤、产后出血、感染等并发症。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急产可能导致胎儿出生时窒息、颅内出血、骨折等并发症，影响胎儿的健康和生命。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急产还可能增加新生儿死亡率，尤其是在医疗设施不足或交通不便的地区。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799" r="1279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8733" b="873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确保孕妇按时进行产检，以便及时发现并处理可能存在的风险。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向孕妇普及急产相关知识，提高其认知和应对能力。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关注孕妇的心理健康，缓解其紧张、焦虑情绪。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指导孕妇合理饮食、适当运动，保持良好的生活习惯。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协助分娩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密切监测产程进展，确保母婴安全。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在必要时，给予产妇适当的助产措施，如使用催产素等。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在分娩过程中，给予产妇心理上的支持和鼓励。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如遇突发状况，如胎儿宫内窘迫、产后出血等，需迅速采取有效措施。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43" r="156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密切观察母婴的生命体征及产后恢复情况。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观察母婴状况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提供母乳喂养的相关知识和技巧，鼓励母乳喂养。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关注产妇的情绪变化，提供必要的心理支持。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确保产房环境清洁卫生，预防产后感染。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https://d.book118.com/947121200023006026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2024-08-31T01:32:59.421</cp:lastPrinted>
  <dcterms:created xsi:type="dcterms:W3CDTF">2024-08-30T17:32:59Z</dcterms:created>
  <dcterms:modified xsi:type="dcterms:W3CDTF">2024-08-30T17:33:01Z</dcterms:modified>
</cp:coreProperties>
</file>