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3C5A99-BC07-4B8F-B8CD-8B1508DAD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897D31-F1E8-48D2-8AF1-EF68DC054B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C7D6AE-A5DB-42C8-A419-1A35B05A4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4526F1-3EEB-4FDB-878E-46318E091D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D3EB3F-2944-4FEB-85B9-F97C2BF3E8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540EC4-5508-4006-BC44-5F58A484A9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0DDCAA-8E8F-4070-84FC-5E7B5426CF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4DF0E2-6791-43FD-AA96-64E58F66E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42ECB6-BEFE-46B2-ADC8-1EF7B9E730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F00FC2-0ECC-4CC5-B0FB-8C6375AC9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6F3CA4-C5A6-40D4-952E-8A46E93B70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2120002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200" b="1">
                <a:solidFill>
                  <a:srgbClr val="FFFFFF">
                    <a:alpha val="100000"/>
                  </a:srgbClr>
                </a:solidFill>
                <a:latin typeface="Microsoft Yahei"/>
                <a:ea typeface="Microsoft Yahei"/>
                <a:cs typeface="Microsoft Yahei"/>
              </a:rPr>
              <a:t>幼儿园小班数学教案《苹果分类》</a:t>
            </a:r>
            <a:endParaRPr lang="en-US" sz="1100"/>
          </a:p>
        </p:txBody>
      </p:sp>
      <p:sp>
        <p:nvSpPr>
          <p:cNvPr id="3" name="AutoShape 3"/>
          <p:cNvSpPr/>
          <p:nvPr/>
        </p:nvSpPr>
        <p:spPr>
          <a:xfrm>
            <a:off x="6000750" y="4095750"/>
            <a:ext cx="4101027"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汇报时间：2024-01-06</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摘苹果</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区别颜色，初步感知分类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给苹果宝宝分篮——颜色对应，操作中学习分类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帮助妈妈——在操作中进一步巩固分类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延伸活动，激发继续探索的兴趣</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345" r="1634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季节和自然资源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秋天是丰收的季节，果园里的苹果、香蕉、橘子、葡萄和梨等水果资源非常丰富。这些水果的颜色、形状和味道都是幼儿感兴趣的元素，可以为活动提供很好的背景。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幼儿的生活经验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幼儿对于水果的颜色、种类和分类已经有了一定的认知经验，可以通过观察和探索获取相关信息。在设计活动时，可以充分利用幼儿的生活经验，将他们带入一个充满水果的世界。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数学教育目标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通过设计一个与水果分类相关的数学活动，可以进一步培养幼儿的数学认知能力和逻辑思维能力。同时，活动也可以提高幼儿的观察力和语言表达能力，促进他们的全面发展。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数学认知目标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能够排除大小的干扰，按照红、绿颜色对苹果进行分类，这是本次活动的重点和难点。幼儿需要通过观察、比较和操作等方式，逐步掌握颜色分类的方法。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6500" b="6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情感目标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积极参与活动，体验采苹果和分苹果的乐趣。通过活动，幼儿可以感受到秋天的收获季节和水果的丰富营养，同时也可以体验到帮助他人、与他人合作的快乐。</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操作目标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能按照红、绿颜色对苹果进行分类，并且能够准确地分配到相应的篮子中。为了达成这个目标，活动过程中需要安排多次操作环节，让幼儿有机会反复练习和巩固颜色分类的方法。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摘苹果</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描述果园的环境</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在活动中，可以描述果园的环境，如“这是一个果园，果树长满了整个果园，树枝高高的，我们只能摘到树上的苹果。”这样引导幼儿感受到果园的氛围，并激发他们去摘苹果的兴趣。</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示范摘苹果的方法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在“摘苹果”环节中，教师可以示范如何跳起来摘苹果，并鼓励幼儿也去尝试。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组织幼儿去果园采摘</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幼儿到果园采摘苹果，可以让幼儿感受到秋天的氛围和收获的喜悦。在采摘前可以告诉幼儿果园里还有哪些水果，如香蕉、橘子等，激发他们的兴趣。采摘后可以让幼儿将摘到的苹果放在事先准备好的篮子里，以便后续整理。</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走进果园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幼儿还没有对颜色分类有足够的认知，因此需要教师先进行示范，引导幼儿学习按颜色对苹果进行分类。例如，教师可以先将不同颜色的苹果摆放在桌子上面，然后分别对应红颜色的篮子和绿颜色的篮子进行摆放。示范结束后可以给每个幼儿一个小篮子，让他们模仿教师的动作将苹果分类。</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可以组织幼儿按照教师的要求将苹果分类，或者让幼儿自由选择颜色进行分类。在分类过程中教师可以鼓励幼儿用语言或者动作来表达自己对于颜色的理解。例如，“这个苹果是绿色的”，“这个苹果是红色的”等。</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鼓励幼儿按颜色对苹果进行分类，并表扬幼儿的进步。同时也可以引导幼儿说出自己对于颜色分类的理解和感受，激发他们的表达欲望。</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教师示范如何将苹果分类</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组织幼儿进行颜色分类</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小结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摘苹果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区别颜色，初步感知分类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教师作为刺猬妈妈，引导孩子们说出绿苹果宝宝的特点，并鼓励他们积极表达。</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介绍</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教师组织孩子们在果园里跳一跳，摘下一些绿色的苹果宝宝，并引导他们将绿色苹果宝宝举起来，以便更好地进行区分。</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操作</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教师鼓励孩子们互相交流，分享自己摘到的是什么颜色的苹果宝宝，并鼓励他们用语言表达自己的想法。</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反思</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绿苹果宝宝</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https://d.book118.com/947121200024006052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2024-09-25T13:47:40.924</cp:lastPrinted>
  <dcterms:created xsi:type="dcterms:W3CDTF">2024-09-25T05:47:40Z</dcterms:created>
  <dcterms:modified xsi:type="dcterms:W3CDTF">2024-09-25T05:47:42Z</dcterms:modified>
</cp:coreProperties>
</file>