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2ABCF-5526-4E8B-AF6E-35A2363F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A0C9A-DF41-429B-B02A-A535C690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B514-A2B1-4112-9E6E-56B94A9BA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2D635-0CCE-4787-B987-067E5391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A6310-6494-4AB7-B461-E69CEC041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D45D1-CDC2-41BF-9B5C-0554B3CB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7BA40-89FE-4817-9AD9-F554297A4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03BB4-14C2-4471-8F82-A8904A9F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4A901-9618-4BD2-BAD8-CA9229E9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99937-6518-478D-842B-50DC8385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6D67B-9748-4A3A-BFD9-9CADA253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305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有效应对心理危机评估中的挑战与压力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心理危机评估中的挑战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心理危机评估中的压力来源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应对挑战的策略与方法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缓解压力的途径与技巧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实践案例分析与经验分享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提升心理危机评估的准确性和有效性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通过探讨评估中的挑战和压力，提出应对策略，从而提高心理危机评估的准确性和有效性。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促进心理健康领域的专业发展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通过分享经验和最佳实践，推动心理健康领域的专业发展和进步。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探讨在心理危机评估过程中可能遇到的挑战和压力，如评估标准的模糊性、信息的不完整性、评估者的主观性等。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心理危机评估的挑战和压力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分享在应对心理危机评估挑战和压力方面的有效策略和实践，如建立明确的评估标准、收集全面的信息、提高评估者的专业素养等。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应对策略和实践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通过案例分析，展示如何应对心理危机评估中的挑战和压力，并总结经验教训，为未来的实践提供参考。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案例分析和经验教训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心理危机评估中的挑战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心理危机评估缺乏统一的标准和指南，导致评估结果存在主观性和不确定性。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心理危机的症状表现多样，可能涉及情感、认知、行为等多个方面，使得评估过程更加复杂。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不同文化背景下，人们对心理危机的理解和表达方式存在差异，进一步增加了评估的不确定性。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评估标准的不确定性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信息真实性难以保障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个体在心理危机状态下可能出现认知偏差或情感掩饰，导致提供的信息不真实或不完整。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评估者与个体之间可能存在沟通障碍，如语言表达能力、信任问题等，影响信息的有效传递和收集。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信息来源有限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在心理危机评估中，信息来源可能仅限于个体的自我报告或他人的观察，缺乏全面、客观的信息。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信息收集的难度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评估者的个人经验、价值观等可能对评估结果产生影响，导致结果存在主观性。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评估者偏见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情感卷入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在心理危机评估中，评估者可能因情感卷入而影响判断，使得评估结果偏离客观事实。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目前缺乏标准化的心理危机评估工具，使得评估过程更加依赖于评估者的主观判断和经验。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评估过程中的主观性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心理危机评估中的压力来源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33" b="104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在心理危机评估中，通常需要在有限的时间内做出决策，这会给评估者带来压力。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由于时间紧迫，评估者可能无法充分收集所有必要的信息，从而增加了决策的难度和不确定性。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时间紧迫性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情感卷入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评估者在面对心理危机个案时，可能会产生情感上的共鸣和卷入，这会影响其客观判断能力。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为了做出准确的评估，评估者需要保持一定的客观性，避免过度受个人情感的影响。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情感投入与客观性的平衡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评估者的决策可能直接关系到个体的生命安全和心理健康，因此需要对决策后果承担一定的责任。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来自家庭、社会等各方面的期望和压力也会让评估者感到一定的心理负担。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期望与压力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对评估结果的责任感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应对挑战的策略与方法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https://d.book118.com/947123056015006035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2024-09-09T08:21:23.237</cp:lastPrinted>
  <dcterms:created xsi:type="dcterms:W3CDTF">2024-09-09T00:21:23Z</dcterms:created>
  <dcterms:modified xsi:type="dcterms:W3CDTF">2024-09-09T00:21:25Z</dcterms:modified>
</cp:coreProperties>
</file>