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39B31-E64F-4B7A-87A3-FA6733956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C59DE-41AD-4BFE-BA96-AF899EBD7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5057A-A6E0-4B8F-8F6C-255EB5A9B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A5DB0-E4B8-474B-AB47-E24589E41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047E1B-0DFB-472E-BC7F-0C90F8C7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E8DBC-32FC-4620-8FE8-503A310CA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702C6C-C822-4ED6-A90F-EFEA60AB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74C29-D8ED-4280-8B10-F93A3DAB4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3F210-249C-46CC-9DF3-63536381A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A11E1-054C-4C9C-AB94-0BB9D8AC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78D1A-AAF9-4862-92EF-742F598E8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2311302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教师教学个人工作计划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在教育改革不断深入的背景下，教师需要不断更新教育观念，优化教学方法，以适应新时代的教育要求。同时，学校对教师工作的要求也越来越高，需要教师有更加严谨的工作计划和更加高效的工作方法。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为了提高教育教学质量，提升学生满意度，促进教师个人专业发展，制定一份全面的、科学合理的教学工作计划。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895840"/>
            <a:ext cx="5476240" cy="547624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48881" y="1501120"/>
            <a:ext cx="4313071" cy="426568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本报告主要涵盖了教师教学个人工作计划的制定、实施、评估与反馈等方面。其中，计划的制定包括目标、内容、时间安排、方法等；计划的实施包括具体步骤、时间节点、人员分工等；评估与反馈包括效果评估、经验总结、问题反馈等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确定学生需要掌握的知识点和技能。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培养学生解决问题的能力、创新能力和实践能力。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关注学生的情感、态度和价值观，培养积极的学习态度。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确定教学目标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分析教学内容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教材内容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对教材进行深入分析，了解教材的结构和内容。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了解学生的知识基础、学习特点和兴趣爱好。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教学重点与难点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确定教学的重点和难点，合理分配教学时间。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课时安排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评估方式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制定教学计划表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根据教学内容和学生情况，合理安排每节课的时长。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选择适合学生的教学方法，如讲授、讨论、实验等。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确定对学生的评估方式，如考试、作业、课堂表现等。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确定所需的教学资源，如教材、课件、实验器材等。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140" b="814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564" b="656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06" b="2890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通过讲解、阐述、解释等方式传递知识，适用于基础理论、概念等教学内容。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通过组织小组讨论、案例分析等方式，引导学生主动思考、交流，适用于需要深入理解、探讨的教学内容。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通过实验操作、观察、分析等方式，让学生亲身体验知识，适用于需要实践操作、验证的教学内容。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利用PPT、视频、音频等多媒体手段，丰富教学内容，提高教学效果。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利用在线课程、学习平台等网络手段，实现远程教学，方便学生自主学习。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通过实地考察、实验操作等手段，让学生亲身体验知识，提高实践能力。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教学手段运用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通过批改学生的作业，了解学生对知识点的掌握情况，及时调整教学策略。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通过观察学生的课堂表现、回答问题等情况，评估学生对知识的掌握程度。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通过组织考试，了解学生对知识点的掌握情况，为后续教学提供参考。同时，也可以根据考试成绩，评估教学效果，为改进教学方法提供依据。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https://d.book118.com/947123113026006036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2024-09-11T01:12:44.258</cp:lastPrinted>
  <dcterms:created xsi:type="dcterms:W3CDTF">2024-09-10T17:12:44Z</dcterms:created>
  <dcterms:modified xsi:type="dcterms:W3CDTF">2024-09-10T17:12:46Z</dcterms:modified>
</cp:coreProperties>
</file>